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0" r:id="rId4"/>
    <p:sldMasterId id="2147483864" r:id="rId5"/>
    <p:sldMasterId id="2147483886" r:id="rId6"/>
  </p:sldMasterIdLst>
  <p:notesMasterIdLst>
    <p:notesMasterId r:id="rId16"/>
  </p:notesMasterIdLst>
  <p:handoutMasterIdLst>
    <p:handoutMasterId r:id="rId17"/>
  </p:handoutMasterIdLst>
  <p:sldIdLst>
    <p:sldId id="9010" r:id="rId7"/>
    <p:sldId id="9006" r:id="rId8"/>
    <p:sldId id="9011" r:id="rId9"/>
    <p:sldId id="8994" r:id="rId10"/>
    <p:sldId id="8998" r:id="rId11"/>
    <p:sldId id="8996" r:id="rId12"/>
    <p:sldId id="9004" r:id="rId13"/>
    <p:sldId id="9012" r:id="rId14"/>
    <p:sldId id="8990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ya Cherkasova" initials="NC" lastIdx="1" clrIdx="0">
    <p:extLst>
      <p:ext uri="{19B8F6BF-5375-455C-9EA6-DF929625EA0E}">
        <p15:presenceInfo xmlns:p15="http://schemas.microsoft.com/office/powerpoint/2012/main" userId="S::Natalya.Cherkasova@cchellenic.com::7a454d64-2490-4123-8a73-f1460c07ecd3" providerId="AD"/>
      </p:ext>
    </p:extLst>
  </p:cmAuthor>
  <p:cmAuthor id="2" name="Marina Ryabinina" initials="MR" lastIdx="1" clrIdx="1">
    <p:extLst>
      <p:ext uri="{19B8F6BF-5375-455C-9EA6-DF929625EA0E}">
        <p15:presenceInfo xmlns:p15="http://schemas.microsoft.com/office/powerpoint/2012/main" userId="S::marina.ryabinina@vmlyr.com::d0670abd-c0a7-44b0-a516-282a2694f3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000050"/>
    <a:srgbClr val="000066"/>
    <a:srgbClr val="4C004C"/>
    <a:srgbClr val="461E64"/>
    <a:srgbClr val="660066"/>
    <a:srgbClr val="990099"/>
    <a:srgbClr val="B4C401"/>
    <a:srgbClr val="BFC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F086DE-1B6E-4E2F-BDF2-AB8B3EA6E899}" v="76" dt="2020-04-16T08:30:07.3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1" autoAdjust="0"/>
    <p:restoredTop sz="93817" autoAdjust="0"/>
  </p:normalViewPr>
  <p:slideViewPr>
    <p:cSldViewPr snapToGrid="0">
      <p:cViewPr varScale="1">
        <p:scale>
          <a:sx n="37" d="100"/>
          <a:sy n="37" d="100"/>
        </p:scale>
        <p:origin x="6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ga Machilskaya" userId="02eb5db5-bdbd-48cb-876e-27214d4456dd" providerId="ADAL" clId="{73F086DE-1B6E-4E2F-BDF2-AB8B3EA6E899}"/>
    <pc:docChg chg="undo custSel delSld modSld sldOrd">
      <pc:chgData name="Olga Machilskaya" userId="02eb5db5-bdbd-48cb-876e-27214d4456dd" providerId="ADAL" clId="{73F086DE-1B6E-4E2F-BDF2-AB8B3EA6E899}" dt="2020-04-16T08:31:06.916" v="1234" actId="20577"/>
      <pc:docMkLst>
        <pc:docMk/>
      </pc:docMkLst>
      <pc:sldChg chg="addSp delSp modSp">
        <pc:chgData name="Olga Machilskaya" userId="02eb5db5-bdbd-48cb-876e-27214d4456dd" providerId="ADAL" clId="{73F086DE-1B6E-4E2F-BDF2-AB8B3EA6E899}" dt="2020-04-15T14:27:27.627" v="354" actId="1076"/>
        <pc:sldMkLst>
          <pc:docMk/>
          <pc:sldMk cId="2817747554" sldId="8990"/>
        </pc:sldMkLst>
        <pc:spChg chg="add mod">
          <ac:chgData name="Olga Machilskaya" userId="02eb5db5-bdbd-48cb-876e-27214d4456dd" providerId="ADAL" clId="{73F086DE-1B6E-4E2F-BDF2-AB8B3EA6E899}" dt="2020-04-15T14:27:27.627" v="354" actId="1076"/>
          <ac:spMkLst>
            <pc:docMk/>
            <pc:sldMk cId="2817747554" sldId="8990"/>
            <ac:spMk id="4" creationId="{E340AB89-A427-4D3A-B44E-73B1B38060CA}"/>
          </ac:spMkLst>
        </pc:spChg>
        <pc:picChg chg="add del mod">
          <ac:chgData name="Olga Machilskaya" userId="02eb5db5-bdbd-48cb-876e-27214d4456dd" providerId="ADAL" clId="{73F086DE-1B6E-4E2F-BDF2-AB8B3EA6E899}" dt="2020-04-15T14:27:14.921" v="351" actId="478"/>
          <ac:picMkLst>
            <pc:docMk/>
            <pc:sldMk cId="2817747554" sldId="8990"/>
            <ac:picMk id="2" creationId="{3E677312-A0BB-429F-920E-CB61E5F4BAAA}"/>
          </ac:picMkLst>
        </pc:picChg>
        <pc:picChg chg="mod">
          <ac:chgData name="Olga Machilskaya" userId="02eb5db5-bdbd-48cb-876e-27214d4456dd" providerId="ADAL" clId="{73F086DE-1B6E-4E2F-BDF2-AB8B3EA6E899}" dt="2020-04-15T12:46:00.556" v="54" actId="1076"/>
          <ac:picMkLst>
            <pc:docMk/>
            <pc:sldMk cId="2817747554" sldId="8990"/>
            <ac:picMk id="3" creationId="{D428B397-52E1-438C-BB5D-DAD7DE84EDCC}"/>
          </ac:picMkLst>
        </pc:picChg>
      </pc:sldChg>
      <pc:sldChg chg="delSp modSp">
        <pc:chgData name="Olga Machilskaya" userId="02eb5db5-bdbd-48cb-876e-27214d4456dd" providerId="ADAL" clId="{73F086DE-1B6E-4E2F-BDF2-AB8B3EA6E899}" dt="2020-04-15T15:47:34.053" v="1039" actId="478"/>
        <pc:sldMkLst>
          <pc:docMk/>
          <pc:sldMk cId="1555586512" sldId="8994"/>
        </pc:sldMkLst>
        <pc:spChg chg="mod">
          <ac:chgData name="Olga Machilskaya" userId="02eb5db5-bdbd-48cb-876e-27214d4456dd" providerId="ADAL" clId="{73F086DE-1B6E-4E2F-BDF2-AB8B3EA6E899}" dt="2020-04-15T12:34:43.253" v="4" actId="207"/>
          <ac:spMkLst>
            <pc:docMk/>
            <pc:sldMk cId="1555586512" sldId="8994"/>
            <ac:spMk id="18" creationId="{4D846088-8043-4FD3-B03B-14B88E647EC1}"/>
          </ac:spMkLst>
        </pc:spChg>
        <pc:cxnChg chg="del">
          <ac:chgData name="Olga Machilskaya" userId="02eb5db5-bdbd-48cb-876e-27214d4456dd" providerId="ADAL" clId="{73F086DE-1B6E-4E2F-BDF2-AB8B3EA6E899}" dt="2020-04-15T15:47:34.053" v="1039" actId="478"/>
          <ac:cxnSpMkLst>
            <pc:docMk/>
            <pc:sldMk cId="1555586512" sldId="8994"/>
            <ac:cxnSpMk id="13" creationId="{AA81DE67-2C40-4890-9189-140B0367B1E5}"/>
          </ac:cxnSpMkLst>
        </pc:cxnChg>
      </pc:sldChg>
      <pc:sldChg chg="delSp modSp">
        <pc:chgData name="Olga Machilskaya" userId="02eb5db5-bdbd-48cb-876e-27214d4456dd" providerId="ADAL" clId="{73F086DE-1B6E-4E2F-BDF2-AB8B3EA6E899}" dt="2020-04-15T15:54:35.371" v="1133" actId="1076"/>
        <pc:sldMkLst>
          <pc:docMk/>
          <pc:sldMk cId="820766547" sldId="8996"/>
        </pc:sldMkLst>
        <pc:spChg chg="mod">
          <ac:chgData name="Olga Machilskaya" userId="02eb5db5-bdbd-48cb-876e-27214d4456dd" providerId="ADAL" clId="{73F086DE-1B6E-4E2F-BDF2-AB8B3EA6E899}" dt="2020-04-15T12:36:32.702" v="5" actId="1076"/>
          <ac:spMkLst>
            <pc:docMk/>
            <pc:sldMk cId="820766547" sldId="8996"/>
            <ac:spMk id="2" creationId="{7603AB32-199D-4EE3-B635-85ED11248008}"/>
          </ac:spMkLst>
        </pc:spChg>
        <pc:spChg chg="mod">
          <ac:chgData name="Olga Machilskaya" userId="02eb5db5-bdbd-48cb-876e-27214d4456dd" providerId="ADAL" clId="{73F086DE-1B6E-4E2F-BDF2-AB8B3EA6E899}" dt="2020-04-15T15:54:27.934" v="1132" actId="6549"/>
          <ac:spMkLst>
            <pc:docMk/>
            <pc:sldMk cId="820766547" sldId="8996"/>
            <ac:spMk id="37" creationId="{E446F8EE-3402-42EC-8742-2822701C2400}"/>
          </ac:spMkLst>
        </pc:spChg>
        <pc:spChg chg="mod">
          <ac:chgData name="Olga Machilskaya" userId="02eb5db5-bdbd-48cb-876e-27214d4456dd" providerId="ADAL" clId="{73F086DE-1B6E-4E2F-BDF2-AB8B3EA6E899}" dt="2020-04-15T15:54:35.371" v="1133" actId="1076"/>
          <ac:spMkLst>
            <pc:docMk/>
            <pc:sldMk cId="820766547" sldId="8996"/>
            <ac:spMk id="44" creationId="{A9CFB4E8-DC95-4911-9391-AE9B746229BE}"/>
          </ac:spMkLst>
        </pc:spChg>
        <pc:cxnChg chg="del">
          <ac:chgData name="Olga Machilskaya" userId="02eb5db5-bdbd-48cb-876e-27214d4456dd" providerId="ADAL" clId="{73F086DE-1B6E-4E2F-BDF2-AB8B3EA6E899}" dt="2020-04-15T15:47:39.649" v="1041" actId="478"/>
          <ac:cxnSpMkLst>
            <pc:docMk/>
            <pc:sldMk cId="820766547" sldId="8996"/>
            <ac:cxnSpMk id="19" creationId="{DF73C682-29FD-4803-8C4D-9D817E17F372}"/>
          </ac:cxnSpMkLst>
        </pc:cxnChg>
      </pc:sldChg>
      <pc:sldChg chg="del ord">
        <pc:chgData name="Olga Machilskaya" userId="02eb5db5-bdbd-48cb-876e-27214d4456dd" providerId="ADAL" clId="{73F086DE-1B6E-4E2F-BDF2-AB8B3EA6E899}" dt="2020-04-15T14:28:32.286" v="355" actId="2696"/>
        <pc:sldMkLst>
          <pc:docMk/>
          <pc:sldMk cId="327782118" sldId="8997"/>
        </pc:sldMkLst>
      </pc:sldChg>
      <pc:sldChg chg="delSp modSp">
        <pc:chgData name="Olga Machilskaya" userId="02eb5db5-bdbd-48cb-876e-27214d4456dd" providerId="ADAL" clId="{73F086DE-1B6E-4E2F-BDF2-AB8B3EA6E899}" dt="2020-04-15T15:47:37.127" v="1040" actId="478"/>
        <pc:sldMkLst>
          <pc:docMk/>
          <pc:sldMk cId="710911760" sldId="8998"/>
        </pc:sldMkLst>
        <pc:spChg chg="mod">
          <ac:chgData name="Olga Machilskaya" userId="02eb5db5-bdbd-48cb-876e-27214d4456dd" providerId="ADAL" clId="{73F086DE-1B6E-4E2F-BDF2-AB8B3EA6E899}" dt="2020-04-15T12:33:53.797" v="0" actId="207"/>
          <ac:spMkLst>
            <pc:docMk/>
            <pc:sldMk cId="710911760" sldId="8998"/>
            <ac:spMk id="39" creationId="{EB6A675B-BD6C-470A-A042-9B78F267C88F}"/>
          </ac:spMkLst>
        </pc:spChg>
        <pc:spChg chg="mod">
          <ac:chgData name="Olga Machilskaya" userId="02eb5db5-bdbd-48cb-876e-27214d4456dd" providerId="ADAL" clId="{73F086DE-1B6E-4E2F-BDF2-AB8B3EA6E899}" dt="2020-04-15T12:33:59.776" v="1" actId="207"/>
          <ac:spMkLst>
            <pc:docMk/>
            <pc:sldMk cId="710911760" sldId="8998"/>
            <ac:spMk id="41" creationId="{46CD9AD1-AD48-413C-AC35-D9C09075C350}"/>
          </ac:spMkLst>
        </pc:spChg>
        <pc:picChg chg="mod">
          <ac:chgData name="Olga Machilskaya" userId="02eb5db5-bdbd-48cb-876e-27214d4456dd" providerId="ADAL" clId="{73F086DE-1B6E-4E2F-BDF2-AB8B3EA6E899}" dt="2020-04-15T12:41:51.119" v="34" actId="1440"/>
          <ac:picMkLst>
            <pc:docMk/>
            <pc:sldMk cId="710911760" sldId="8998"/>
            <ac:picMk id="40" creationId="{7BC4F8DE-B644-416D-9970-F45D968C7C51}"/>
          </ac:picMkLst>
        </pc:picChg>
        <pc:picChg chg="mod">
          <ac:chgData name="Olga Machilskaya" userId="02eb5db5-bdbd-48cb-876e-27214d4456dd" providerId="ADAL" clId="{73F086DE-1B6E-4E2F-BDF2-AB8B3EA6E899}" dt="2020-04-15T12:41:46.540" v="33" actId="1440"/>
          <ac:picMkLst>
            <pc:docMk/>
            <pc:sldMk cId="710911760" sldId="8998"/>
            <ac:picMk id="42" creationId="{3B150542-D49B-4DEF-97C2-C1A61F5089C6}"/>
          </ac:picMkLst>
        </pc:picChg>
        <pc:cxnChg chg="del">
          <ac:chgData name="Olga Machilskaya" userId="02eb5db5-bdbd-48cb-876e-27214d4456dd" providerId="ADAL" clId="{73F086DE-1B6E-4E2F-BDF2-AB8B3EA6E899}" dt="2020-04-15T15:47:37.127" v="1040" actId="478"/>
          <ac:cxnSpMkLst>
            <pc:docMk/>
            <pc:sldMk cId="710911760" sldId="8998"/>
            <ac:cxnSpMk id="29" creationId="{C4D9C051-15EB-42D5-AA13-419A244310E4}"/>
          </ac:cxnSpMkLst>
        </pc:cxnChg>
      </pc:sldChg>
      <pc:sldChg chg="del">
        <pc:chgData name="Olga Machilskaya" userId="02eb5db5-bdbd-48cb-876e-27214d4456dd" providerId="ADAL" clId="{73F086DE-1B6E-4E2F-BDF2-AB8B3EA6E899}" dt="2020-04-15T14:28:35.495" v="356" actId="2696"/>
        <pc:sldMkLst>
          <pc:docMk/>
          <pc:sldMk cId="3841191011" sldId="9000"/>
        </pc:sldMkLst>
      </pc:sldChg>
      <pc:sldChg chg="del">
        <pc:chgData name="Olga Machilskaya" userId="02eb5db5-bdbd-48cb-876e-27214d4456dd" providerId="ADAL" clId="{73F086DE-1B6E-4E2F-BDF2-AB8B3EA6E899}" dt="2020-04-15T12:45:31.140" v="52" actId="2696"/>
        <pc:sldMkLst>
          <pc:docMk/>
          <pc:sldMk cId="1683932823" sldId="9002"/>
        </pc:sldMkLst>
      </pc:sldChg>
      <pc:sldChg chg="addSp delSp modSp">
        <pc:chgData name="Olga Machilskaya" userId="02eb5db5-bdbd-48cb-876e-27214d4456dd" providerId="ADAL" clId="{73F086DE-1B6E-4E2F-BDF2-AB8B3EA6E899}" dt="2020-04-15T14:26:04.400" v="265" actId="1076"/>
        <pc:sldMkLst>
          <pc:docMk/>
          <pc:sldMk cId="2802772652" sldId="9004"/>
        </pc:sldMkLst>
        <pc:spChg chg="mod">
          <ac:chgData name="Olga Machilskaya" userId="02eb5db5-bdbd-48cb-876e-27214d4456dd" providerId="ADAL" clId="{73F086DE-1B6E-4E2F-BDF2-AB8B3EA6E899}" dt="2020-04-15T14:23:48.970" v="246" actId="20577"/>
          <ac:spMkLst>
            <pc:docMk/>
            <pc:sldMk cId="2802772652" sldId="9004"/>
            <ac:spMk id="3" creationId="{DF9C39E8-0CC4-489F-A7C3-68939472B69F}"/>
          </ac:spMkLst>
        </pc:spChg>
        <pc:spChg chg="mod">
          <ac:chgData name="Olga Machilskaya" userId="02eb5db5-bdbd-48cb-876e-27214d4456dd" providerId="ADAL" clId="{73F086DE-1B6E-4E2F-BDF2-AB8B3EA6E899}" dt="2020-04-15T14:25:10.349" v="253" actId="1076"/>
          <ac:spMkLst>
            <pc:docMk/>
            <pc:sldMk cId="2802772652" sldId="9004"/>
            <ac:spMk id="20" creationId="{BCEB9D24-3297-4299-93D9-6BEE8640F650}"/>
          </ac:spMkLst>
        </pc:spChg>
        <pc:spChg chg="mod">
          <ac:chgData name="Olga Machilskaya" userId="02eb5db5-bdbd-48cb-876e-27214d4456dd" providerId="ADAL" clId="{73F086DE-1B6E-4E2F-BDF2-AB8B3EA6E899}" dt="2020-04-15T14:26:04.400" v="265" actId="1076"/>
          <ac:spMkLst>
            <pc:docMk/>
            <pc:sldMk cId="2802772652" sldId="9004"/>
            <ac:spMk id="22" creationId="{75E7DDB5-2838-4E08-BB86-AC30A0442610}"/>
          </ac:spMkLst>
        </pc:spChg>
        <pc:spChg chg="mod">
          <ac:chgData name="Olga Machilskaya" userId="02eb5db5-bdbd-48cb-876e-27214d4456dd" providerId="ADAL" clId="{73F086DE-1B6E-4E2F-BDF2-AB8B3EA6E899}" dt="2020-04-15T14:26:04.400" v="265" actId="1076"/>
          <ac:spMkLst>
            <pc:docMk/>
            <pc:sldMk cId="2802772652" sldId="9004"/>
            <ac:spMk id="24" creationId="{F1FE615F-B0C5-47FC-B275-2778560CB80A}"/>
          </ac:spMkLst>
        </pc:spChg>
        <pc:spChg chg="mod">
          <ac:chgData name="Olga Machilskaya" userId="02eb5db5-bdbd-48cb-876e-27214d4456dd" providerId="ADAL" clId="{73F086DE-1B6E-4E2F-BDF2-AB8B3EA6E899}" dt="2020-04-15T14:25:10.349" v="253" actId="1076"/>
          <ac:spMkLst>
            <pc:docMk/>
            <pc:sldMk cId="2802772652" sldId="9004"/>
            <ac:spMk id="25" creationId="{B9A5958B-86DE-4B88-82A9-E3FFDAB2EBD9}"/>
          </ac:spMkLst>
        </pc:spChg>
        <pc:spChg chg="mod">
          <ac:chgData name="Olga Machilskaya" userId="02eb5db5-bdbd-48cb-876e-27214d4456dd" providerId="ADAL" clId="{73F086DE-1B6E-4E2F-BDF2-AB8B3EA6E899}" dt="2020-04-15T14:25:10.349" v="253" actId="1076"/>
          <ac:spMkLst>
            <pc:docMk/>
            <pc:sldMk cId="2802772652" sldId="9004"/>
            <ac:spMk id="26" creationId="{9A5A974E-BC9C-4995-B36E-D5128509C021}"/>
          </ac:spMkLst>
        </pc:spChg>
        <pc:spChg chg="mod">
          <ac:chgData name="Olga Machilskaya" userId="02eb5db5-bdbd-48cb-876e-27214d4456dd" providerId="ADAL" clId="{73F086DE-1B6E-4E2F-BDF2-AB8B3EA6E899}" dt="2020-04-15T14:24:54.983" v="252" actId="1076"/>
          <ac:spMkLst>
            <pc:docMk/>
            <pc:sldMk cId="2802772652" sldId="9004"/>
            <ac:spMk id="28" creationId="{6F951FF9-4E49-4C0C-BF1B-FFE4E703B293}"/>
          </ac:spMkLst>
        </pc:spChg>
        <pc:spChg chg="mod">
          <ac:chgData name="Olga Machilskaya" userId="02eb5db5-bdbd-48cb-876e-27214d4456dd" providerId="ADAL" clId="{73F086DE-1B6E-4E2F-BDF2-AB8B3EA6E899}" dt="2020-04-15T14:26:04.400" v="265" actId="1076"/>
          <ac:spMkLst>
            <pc:docMk/>
            <pc:sldMk cId="2802772652" sldId="9004"/>
            <ac:spMk id="30" creationId="{71B1C0EA-AA15-4496-8BF2-7E132670AAAE}"/>
          </ac:spMkLst>
        </pc:spChg>
        <pc:spChg chg="mod">
          <ac:chgData name="Olga Machilskaya" userId="02eb5db5-bdbd-48cb-876e-27214d4456dd" providerId="ADAL" clId="{73F086DE-1B6E-4E2F-BDF2-AB8B3EA6E899}" dt="2020-04-15T14:26:04.400" v="265" actId="1076"/>
          <ac:spMkLst>
            <pc:docMk/>
            <pc:sldMk cId="2802772652" sldId="9004"/>
            <ac:spMk id="31" creationId="{B1960BCE-AE01-4522-B9E6-3C4F279B8C04}"/>
          </ac:spMkLst>
        </pc:spChg>
        <pc:spChg chg="mod">
          <ac:chgData name="Olga Machilskaya" userId="02eb5db5-bdbd-48cb-876e-27214d4456dd" providerId="ADAL" clId="{73F086DE-1B6E-4E2F-BDF2-AB8B3EA6E899}" dt="2020-04-15T14:24:54.983" v="252" actId="1076"/>
          <ac:spMkLst>
            <pc:docMk/>
            <pc:sldMk cId="2802772652" sldId="9004"/>
            <ac:spMk id="32" creationId="{6E453026-7A81-44BF-ADD9-29B4C9CC31BA}"/>
          </ac:spMkLst>
        </pc:spChg>
        <pc:spChg chg="del mod">
          <ac:chgData name="Olga Machilskaya" userId="02eb5db5-bdbd-48cb-876e-27214d4456dd" providerId="ADAL" clId="{73F086DE-1B6E-4E2F-BDF2-AB8B3EA6E899}" dt="2020-04-15T14:19:04.399" v="199" actId="478"/>
          <ac:spMkLst>
            <pc:docMk/>
            <pc:sldMk cId="2802772652" sldId="9004"/>
            <ac:spMk id="33" creationId="{17A1094B-ED3A-47AF-9C07-846F88998153}"/>
          </ac:spMkLst>
        </pc:spChg>
        <pc:spChg chg="mod">
          <ac:chgData name="Olga Machilskaya" userId="02eb5db5-bdbd-48cb-876e-27214d4456dd" providerId="ADAL" clId="{73F086DE-1B6E-4E2F-BDF2-AB8B3EA6E899}" dt="2020-04-15T14:25:43.197" v="262" actId="14100"/>
          <ac:spMkLst>
            <pc:docMk/>
            <pc:sldMk cId="2802772652" sldId="9004"/>
            <ac:spMk id="34" creationId="{8A005634-F941-4019-888A-694767022638}"/>
          </ac:spMkLst>
        </pc:spChg>
        <pc:spChg chg="del mod">
          <ac:chgData name="Olga Machilskaya" userId="02eb5db5-bdbd-48cb-876e-27214d4456dd" providerId="ADAL" clId="{73F086DE-1B6E-4E2F-BDF2-AB8B3EA6E899}" dt="2020-04-15T14:19:46.661" v="211" actId="478"/>
          <ac:spMkLst>
            <pc:docMk/>
            <pc:sldMk cId="2802772652" sldId="9004"/>
            <ac:spMk id="35" creationId="{20B696B8-5879-4671-A6CD-6FAB5ADE9044}"/>
          </ac:spMkLst>
        </pc:spChg>
        <pc:spChg chg="del mod ord topLvl">
          <ac:chgData name="Olga Machilskaya" userId="02eb5db5-bdbd-48cb-876e-27214d4456dd" providerId="ADAL" clId="{73F086DE-1B6E-4E2F-BDF2-AB8B3EA6E899}" dt="2020-04-15T14:24:39.506" v="250" actId="478"/>
          <ac:spMkLst>
            <pc:docMk/>
            <pc:sldMk cId="2802772652" sldId="9004"/>
            <ac:spMk id="36" creationId="{184A901C-19AD-4B65-9D53-1FB9DD100147}"/>
          </ac:spMkLst>
        </pc:spChg>
        <pc:spChg chg="del mod">
          <ac:chgData name="Olga Machilskaya" userId="02eb5db5-bdbd-48cb-876e-27214d4456dd" providerId="ADAL" clId="{73F086DE-1B6E-4E2F-BDF2-AB8B3EA6E899}" dt="2020-04-15T14:19:45.538" v="210" actId="478"/>
          <ac:spMkLst>
            <pc:docMk/>
            <pc:sldMk cId="2802772652" sldId="9004"/>
            <ac:spMk id="37" creationId="{8050ADF5-A819-4E96-B408-A2CC0D368483}"/>
          </ac:spMkLst>
        </pc:spChg>
        <pc:spChg chg="del mod">
          <ac:chgData name="Olga Machilskaya" userId="02eb5db5-bdbd-48cb-876e-27214d4456dd" providerId="ADAL" clId="{73F086DE-1B6E-4E2F-BDF2-AB8B3EA6E899}" dt="2020-04-15T14:16:25.321" v="180" actId="478"/>
          <ac:spMkLst>
            <pc:docMk/>
            <pc:sldMk cId="2802772652" sldId="9004"/>
            <ac:spMk id="38" creationId="{E4006C06-ED12-47FF-8146-90558BEEE7C4}"/>
          </ac:spMkLst>
        </pc:spChg>
        <pc:spChg chg="mod">
          <ac:chgData name="Olga Machilskaya" userId="02eb5db5-bdbd-48cb-876e-27214d4456dd" providerId="ADAL" clId="{73F086DE-1B6E-4E2F-BDF2-AB8B3EA6E899}" dt="2020-04-15T14:22:52.973" v="224" actId="20578"/>
          <ac:spMkLst>
            <pc:docMk/>
            <pc:sldMk cId="2802772652" sldId="9004"/>
            <ac:spMk id="40" creationId="{A58761CA-3C07-4D8E-817B-8CA374C0E798}"/>
          </ac:spMkLst>
        </pc:spChg>
        <pc:spChg chg="add del mod topLvl">
          <ac:chgData name="Olga Machilskaya" userId="02eb5db5-bdbd-48cb-876e-27214d4456dd" providerId="ADAL" clId="{73F086DE-1B6E-4E2F-BDF2-AB8B3EA6E899}" dt="2020-04-15T14:24:42.570" v="251" actId="478"/>
          <ac:spMkLst>
            <pc:docMk/>
            <pc:sldMk cId="2802772652" sldId="9004"/>
            <ac:spMk id="43" creationId="{8384FE89-667F-434F-B226-0C1BE3B3A496}"/>
          </ac:spMkLst>
        </pc:spChg>
        <pc:grpChg chg="add del mod">
          <ac:chgData name="Olga Machilskaya" userId="02eb5db5-bdbd-48cb-876e-27214d4456dd" providerId="ADAL" clId="{73F086DE-1B6E-4E2F-BDF2-AB8B3EA6E899}" dt="2020-04-15T14:24:39.506" v="250" actId="478"/>
          <ac:grpSpMkLst>
            <pc:docMk/>
            <pc:sldMk cId="2802772652" sldId="9004"/>
            <ac:grpSpMk id="4" creationId="{082E0EEA-4910-49F3-A593-418202DE67B8}"/>
          </ac:grpSpMkLst>
        </pc:grpChg>
        <pc:picChg chg="add del mod">
          <ac:chgData name="Olga Machilskaya" userId="02eb5db5-bdbd-48cb-876e-27214d4456dd" providerId="ADAL" clId="{73F086DE-1B6E-4E2F-BDF2-AB8B3EA6E899}" dt="2020-04-15T14:24:34.392" v="248" actId="478"/>
          <ac:picMkLst>
            <pc:docMk/>
            <pc:sldMk cId="2802772652" sldId="9004"/>
            <ac:picMk id="2" creationId="{579EC377-8021-4C00-89B8-D86382F3D84F}"/>
          </ac:picMkLst>
        </pc:picChg>
        <pc:picChg chg="mod">
          <ac:chgData name="Olga Machilskaya" userId="02eb5db5-bdbd-48cb-876e-27214d4456dd" providerId="ADAL" clId="{73F086DE-1B6E-4E2F-BDF2-AB8B3EA6E899}" dt="2020-04-15T14:25:28.920" v="259" actId="1076"/>
          <ac:picMkLst>
            <pc:docMk/>
            <pc:sldMk cId="2802772652" sldId="9004"/>
            <ac:picMk id="5" creationId="{000231D6-F1D4-4799-A64F-1140ED148C80}"/>
          </ac:picMkLst>
        </pc:picChg>
        <pc:picChg chg="mod">
          <ac:chgData name="Olga Machilskaya" userId="02eb5db5-bdbd-48cb-876e-27214d4456dd" providerId="ADAL" clId="{73F086DE-1B6E-4E2F-BDF2-AB8B3EA6E899}" dt="2020-04-15T14:25:33.741" v="260" actId="14100"/>
          <ac:picMkLst>
            <pc:docMk/>
            <pc:sldMk cId="2802772652" sldId="9004"/>
            <ac:picMk id="6" creationId="{BDB1BB4B-1534-4A87-9F71-18340F0EBA09}"/>
          </ac:picMkLst>
        </pc:picChg>
        <pc:picChg chg="mod">
          <ac:chgData name="Olga Machilskaya" userId="02eb5db5-bdbd-48cb-876e-27214d4456dd" providerId="ADAL" clId="{73F086DE-1B6E-4E2F-BDF2-AB8B3EA6E899}" dt="2020-04-15T14:26:04.400" v="265" actId="1076"/>
          <ac:picMkLst>
            <pc:docMk/>
            <pc:sldMk cId="2802772652" sldId="9004"/>
            <ac:picMk id="8" creationId="{FA6EBFC7-2AAB-4CDF-9184-9D53634BD6C0}"/>
          </ac:picMkLst>
        </pc:picChg>
        <pc:picChg chg="mod ord">
          <ac:chgData name="Olga Machilskaya" userId="02eb5db5-bdbd-48cb-876e-27214d4456dd" providerId="ADAL" clId="{73F086DE-1B6E-4E2F-BDF2-AB8B3EA6E899}" dt="2020-04-15T14:25:15.933" v="254" actId="14100"/>
          <ac:picMkLst>
            <pc:docMk/>
            <pc:sldMk cId="2802772652" sldId="9004"/>
            <ac:picMk id="9" creationId="{2980831F-C63E-4981-A376-C07A4A93C85B}"/>
          </ac:picMkLst>
        </pc:picChg>
        <pc:picChg chg="mod ord">
          <ac:chgData name="Olga Machilskaya" userId="02eb5db5-bdbd-48cb-876e-27214d4456dd" providerId="ADAL" clId="{73F086DE-1B6E-4E2F-BDF2-AB8B3EA6E899}" dt="2020-04-15T14:25:21.734" v="257" actId="1076"/>
          <ac:picMkLst>
            <pc:docMk/>
            <pc:sldMk cId="2802772652" sldId="9004"/>
            <ac:picMk id="12" creationId="{BD43FE52-46DA-4A1B-8120-3AABE201B192}"/>
          </ac:picMkLst>
        </pc:picChg>
        <pc:picChg chg="mod">
          <ac:chgData name="Olga Machilskaya" userId="02eb5db5-bdbd-48cb-876e-27214d4456dd" providerId="ADAL" clId="{73F086DE-1B6E-4E2F-BDF2-AB8B3EA6E899}" dt="2020-04-15T14:26:04.400" v="265" actId="1076"/>
          <ac:picMkLst>
            <pc:docMk/>
            <pc:sldMk cId="2802772652" sldId="9004"/>
            <ac:picMk id="29" creationId="{21ED0FA7-3331-47B2-B451-0FE735634258}"/>
          </ac:picMkLst>
        </pc:picChg>
        <pc:picChg chg="add del mod">
          <ac:chgData name="Olga Machilskaya" userId="02eb5db5-bdbd-48cb-876e-27214d4456dd" providerId="ADAL" clId="{73F086DE-1B6E-4E2F-BDF2-AB8B3EA6E899}" dt="2020-04-15T14:26:04.400" v="265" actId="1076"/>
          <ac:picMkLst>
            <pc:docMk/>
            <pc:sldMk cId="2802772652" sldId="9004"/>
            <ac:picMk id="42" creationId="{2D08E524-3CF6-4E1D-A3E4-6B7837A78694}"/>
          </ac:picMkLst>
        </pc:picChg>
        <pc:picChg chg="del">
          <ac:chgData name="Olga Machilskaya" userId="02eb5db5-bdbd-48cb-876e-27214d4456dd" providerId="ADAL" clId="{73F086DE-1B6E-4E2F-BDF2-AB8B3EA6E899}" dt="2020-04-15T14:12:59.977" v="151" actId="478"/>
          <ac:picMkLst>
            <pc:docMk/>
            <pc:sldMk cId="2802772652" sldId="9004"/>
            <ac:picMk id="49" creationId="{D5715C10-D0B4-4C90-ACE1-553243C5CE34}"/>
          </ac:picMkLst>
        </pc:picChg>
        <pc:cxnChg chg="del">
          <ac:chgData name="Olga Machilskaya" userId="02eb5db5-bdbd-48cb-876e-27214d4456dd" providerId="ADAL" clId="{73F086DE-1B6E-4E2F-BDF2-AB8B3EA6E899}" dt="2020-04-15T14:13:52.893" v="160" actId="478"/>
          <ac:cxnSpMkLst>
            <pc:docMk/>
            <pc:sldMk cId="2802772652" sldId="9004"/>
            <ac:cxnSpMk id="39" creationId="{29466C2C-E669-47A1-9C38-79DBF475A1C7}"/>
          </ac:cxnSpMkLst>
        </pc:cxnChg>
      </pc:sldChg>
      <pc:sldChg chg="delSp">
        <pc:chgData name="Olga Machilskaya" userId="02eb5db5-bdbd-48cb-876e-27214d4456dd" providerId="ADAL" clId="{73F086DE-1B6E-4E2F-BDF2-AB8B3EA6E899}" dt="2020-04-15T15:47:24.824" v="1036" actId="478"/>
        <pc:sldMkLst>
          <pc:docMk/>
          <pc:sldMk cId="1547428266" sldId="9006"/>
        </pc:sldMkLst>
        <pc:cxnChg chg="del">
          <ac:chgData name="Olga Machilskaya" userId="02eb5db5-bdbd-48cb-876e-27214d4456dd" providerId="ADAL" clId="{73F086DE-1B6E-4E2F-BDF2-AB8B3EA6E899}" dt="2020-04-15T15:47:24.824" v="1036" actId="478"/>
          <ac:cxnSpMkLst>
            <pc:docMk/>
            <pc:sldMk cId="1547428266" sldId="9006"/>
            <ac:cxnSpMk id="11" creationId="{5B74F45F-0693-4E64-A782-E3FB5EEBB321}"/>
          </ac:cxnSpMkLst>
        </pc:cxnChg>
      </pc:sldChg>
      <pc:sldChg chg="del">
        <pc:chgData name="Olga Machilskaya" userId="02eb5db5-bdbd-48cb-876e-27214d4456dd" providerId="ADAL" clId="{73F086DE-1B6E-4E2F-BDF2-AB8B3EA6E899}" dt="2020-04-15T12:37:06.357" v="6" actId="2696"/>
        <pc:sldMkLst>
          <pc:docMk/>
          <pc:sldMk cId="1393295533" sldId="9007"/>
        </pc:sldMkLst>
      </pc:sldChg>
      <pc:sldChg chg="del">
        <pc:chgData name="Olga Machilskaya" userId="02eb5db5-bdbd-48cb-876e-27214d4456dd" providerId="ADAL" clId="{73F086DE-1B6E-4E2F-BDF2-AB8B3EA6E899}" dt="2020-04-15T12:39:21.236" v="24" actId="2696"/>
        <pc:sldMkLst>
          <pc:docMk/>
          <pc:sldMk cId="3880112292" sldId="9008"/>
        </pc:sldMkLst>
      </pc:sldChg>
      <pc:sldChg chg="del">
        <pc:chgData name="Olga Machilskaya" userId="02eb5db5-bdbd-48cb-876e-27214d4456dd" providerId="ADAL" clId="{73F086DE-1B6E-4E2F-BDF2-AB8B3EA6E899}" dt="2020-04-15T12:37:09.313" v="7" actId="2696"/>
        <pc:sldMkLst>
          <pc:docMk/>
          <pc:sldMk cId="1387417294" sldId="9009"/>
        </pc:sldMkLst>
      </pc:sldChg>
      <pc:sldChg chg="modSp">
        <pc:chgData name="Olga Machilskaya" userId="02eb5db5-bdbd-48cb-876e-27214d4456dd" providerId="ADAL" clId="{73F086DE-1B6E-4E2F-BDF2-AB8B3EA6E899}" dt="2020-04-16T08:31:06.916" v="1234" actId="20577"/>
        <pc:sldMkLst>
          <pc:docMk/>
          <pc:sldMk cId="491391119" sldId="9010"/>
        </pc:sldMkLst>
        <pc:spChg chg="mod">
          <ac:chgData name="Olga Machilskaya" userId="02eb5db5-bdbd-48cb-876e-27214d4456dd" providerId="ADAL" clId="{73F086DE-1B6E-4E2F-BDF2-AB8B3EA6E899}" dt="2020-04-15T12:40:43.080" v="32" actId="404"/>
          <ac:spMkLst>
            <pc:docMk/>
            <pc:sldMk cId="491391119" sldId="9010"/>
            <ac:spMk id="8" creationId="{11CBCC13-88AC-4942-BEFC-975CCF4C0F0E}"/>
          </ac:spMkLst>
        </pc:spChg>
        <pc:spChg chg="mod">
          <ac:chgData name="Olga Machilskaya" userId="02eb5db5-bdbd-48cb-876e-27214d4456dd" providerId="ADAL" clId="{73F086DE-1B6E-4E2F-BDF2-AB8B3EA6E899}" dt="2020-04-15T15:46:44.330" v="1035" actId="27636"/>
          <ac:spMkLst>
            <pc:docMk/>
            <pc:sldMk cId="491391119" sldId="9010"/>
            <ac:spMk id="9" creationId="{3948EBAB-7732-45E0-9373-C476F9C2D3DF}"/>
          </ac:spMkLst>
        </pc:spChg>
        <pc:spChg chg="mod">
          <ac:chgData name="Olga Machilskaya" userId="02eb5db5-bdbd-48cb-876e-27214d4456dd" providerId="ADAL" clId="{73F086DE-1B6E-4E2F-BDF2-AB8B3EA6E899}" dt="2020-04-16T08:31:06.916" v="1234" actId="20577"/>
          <ac:spMkLst>
            <pc:docMk/>
            <pc:sldMk cId="491391119" sldId="9010"/>
            <ac:spMk id="13" creationId="{395BFA84-932E-4D63-90E2-13873A663E31}"/>
          </ac:spMkLst>
        </pc:spChg>
      </pc:sldChg>
      <pc:sldChg chg="delSp modSp">
        <pc:chgData name="Olga Machilskaya" userId="02eb5db5-bdbd-48cb-876e-27214d4456dd" providerId="ADAL" clId="{73F086DE-1B6E-4E2F-BDF2-AB8B3EA6E899}" dt="2020-04-15T15:47:31.105" v="1038" actId="1076"/>
        <pc:sldMkLst>
          <pc:docMk/>
          <pc:sldMk cId="2726079867" sldId="9011"/>
        </pc:sldMkLst>
        <pc:picChg chg="mod">
          <ac:chgData name="Olga Machilskaya" userId="02eb5db5-bdbd-48cb-876e-27214d4456dd" providerId="ADAL" clId="{73F086DE-1B6E-4E2F-BDF2-AB8B3EA6E899}" dt="2020-04-15T15:47:31.105" v="1038" actId="1076"/>
          <ac:picMkLst>
            <pc:docMk/>
            <pc:sldMk cId="2726079867" sldId="9011"/>
            <ac:picMk id="18" creationId="{9D906B90-094B-4819-9399-2813A6ABB3EB}"/>
          </ac:picMkLst>
        </pc:picChg>
        <pc:cxnChg chg="del">
          <ac:chgData name="Olga Machilskaya" userId="02eb5db5-bdbd-48cb-876e-27214d4456dd" providerId="ADAL" clId="{73F086DE-1B6E-4E2F-BDF2-AB8B3EA6E899}" dt="2020-04-15T15:47:27.517" v="1037" actId="478"/>
          <ac:cxnSpMkLst>
            <pc:docMk/>
            <pc:sldMk cId="2726079867" sldId="9011"/>
            <ac:cxnSpMk id="11" creationId="{5B74F45F-0693-4E64-A782-E3FB5EEBB321}"/>
          </ac:cxnSpMkLst>
        </pc:cxnChg>
      </pc:sldChg>
      <pc:sldChg chg="addSp delSp modSp">
        <pc:chgData name="Olga Machilskaya" userId="02eb5db5-bdbd-48cb-876e-27214d4456dd" providerId="ADAL" clId="{73F086DE-1B6E-4E2F-BDF2-AB8B3EA6E899}" dt="2020-04-16T08:30:20.215" v="1197" actId="5793"/>
        <pc:sldMkLst>
          <pc:docMk/>
          <pc:sldMk cId="4284213264" sldId="9012"/>
        </pc:sldMkLst>
        <pc:spChg chg="mod">
          <ac:chgData name="Olga Machilskaya" userId="02eb5db5-bdbd-48cb-876e-27214d4456dd" providerId="ADAL" clId="{73F086DE-1B6E-4E2F-BDF2-AB8B3EA6E899}" dt="2020-04-16T08:30:20.215" v="1197" actId="5793"/>
          <ac:spMkLst>
            <pc:docMk/>
            <pc:sldMk cId="4284213264" sldId="9012"/>
            <ac:spMk id="3" creationId="{DF9C39E8-0CC4-489F-A7C3-68939472B69F}"/>
          </ac:spMkLst>
        </pc:spChg>
        <pc:spChg chg="mod">
          <ac:chgData name="Olga Machilskaya" userId="02eb5db5-bdbd-48cb-876e-27214d4456dd" providerId="ADAL" clId="{73F086DE-1B6E-4E2F-BDF2-AB8B3EA6E899}" dt="2020-04-15T14:41:17.517" v="387" actId="164"/>
          <ac:spMkLst>
            <pc:docMk/>
            <pc:sldMk cId="4284213264" sldId="9012"/>
            <ac:spMk id="4" creationId="{09E0AFD3-2945-4F68-B218-FC97F50E5563}"/>
          </ac:spMkLst>
        </pc:spChg>
        <pc:spChg chg="del mod">
          <ac:chgData name="Olga Machilskaya" userId="02eb5db5-bdbd-48cb-876e-27214d4456dd" providerId="ADAL" clId="{73F086DE-1B6E-4E2F-BDF2-AB8B3EA6E899}" dt="2020-04-15T14:42:05.849" v="440" actId="478"/>
          <ac:spMkLst>
            <pc:docMk/>
            <pc:sldMk cId="4284213264" sldId="9012"/>
            <ac:spMk id="5" creationId="{97826D92-541C-4769-9A1E-8DCB073CBD9A}"/>
          </ac:spMkLst>
        </pc:spChg>
        <pc:spChg chg="mod">
          <ac:chgData name="Olga Machilskaya" userId="02eb5db5-bdbd-48cb-876e-27214d4456dd" providerId="ADAL" clId="{73F086DE-1B6E-4E2F-BDF2-AB8B3EA6E899}" dt="2020-04-15T14:46:11.201" v="560" actId="1037"/>
          <ac:spMkLst>
            <pc:docMk/>
            <pc:sldMk cId="4284213264" sldId="9012"/>
            <ac:spMk id="6" creationId="{F3D8FA6B-437F-4914-826C-C2BFC53426D0}"/>
          </ac:spMkLst>
        </pc:spChg>
        <pc:spChg chg="mod topLvl">
          <ac:chgData name="Olga Machilskaya" userId="02eb5db5-bdbd-48cb-876e-27214d4456dd" providerId="ADAL" clId="{73F086DE-1B6E-4E2F-BDF2-AB8B3EA6E899}" dt="2020-04-15T15:15:55.080" v="753" actId="165"/>
          <ac:spMkLst>
            <pc:docMk/>
            <pc:sldMk cId="4284213264" sldId="9012"/>
            <ac:spMk id="7" creationId="{BBD2DCC2-C857-4BF9-BD4B-D855CEF36B86}"/>
          </ac:spMkLst>
        </pc:spChg>
        <pc:spChg chg="mod">
          <ac:chgData name="Olga Machilskaya" userId="02eb5db5-bdbd-48cb-876e-27214d4456dd" providerId="ADAL" clId="{73F086DE-1B6E-4E2F-BDF2-AB8B3EA6E899}" dt="2020-04-15T14:44:38.316" v="487" actId="14100"/>
          <ac:spMkLst>
            <pc:docMk/>
            <pc:sldMk cId="4284213264" sldId="9012"/>
            <ac:spMk id="15" creationId="{0980B614-2E4C-4731-A87A-D78826B9548A}"/>
          </ac:spMkLst>
        </pc:spChg>
        <pc:spChg chg="mod">
          <ac:chgData name="Olga Machilskaya" userId="02eb5db5-bdbd-48cb-876e-27214d4456dd" providerId="ADAL" clId="{73F086DE-1B6E-4E2F-BDF2-AB8B3EA6E899}" dt="2020-04-15T14:44:52.261" v="491" actId="404"/>
          <ac:spMkLst>
            <pc:docMk/>
            <pc:sldMk cId="4284213264" sldId="9012"/>
            <ac:spMk id="16" creationId="{9279FD24-2F01-4BE0-A810-B4E02BA1A1D7}"/>
          </ac:spMkLst>
        </pc:spChg>
        <pc:spChg chg="mod">
          <ac:chgData name="Olga Machilskaya" userId="02eb5db5-bdbd-48cb-876e-27214d4456dd" providerId="ADAL" clId="{73F086DE-1B6E-4E2F-BDF2-AB8B3EA6E899}" dt="2020-04-15T14:45:08.598" v="494" actId="1076"/>
          <ac:spMkLst>
            <pc:docMk/>
            <pc:sldMk cId="4284213264" sldId="9012"/>
            <ac:spMk id="17" creationId="{443AA08B-7CBC-4AC5-9D15-3B93D6485044}"/>
          </ac:spMkLst>
        </pc:spChg>
        <pc:spChg chg="del">
          <ac:chgData name="Olga Machilskaya" userId="02eb5db5-bdbd-48cb-876e-27214d4456dd" providerId="ADAL" clId="{73F086DE-1B6E-4E2F-BDF2-AB8B3EA6E899}" dt="2020-04-15T14:43:25.256" v="459" actId="478"/>
          <ac:spMkLst>
            <pc:docMk/>
            <pc:sldMk cId="4284213264" sldId="9012"/>
            <ac:spMk id="18" creationId="{8EA7D45F-FB46-4EA0-BE59-2919FE23550D}"/>
          </ac:spMkLst>
        </pc:spChg>
        <pc:spChg chg="del mod">
          <ac:chgData name="Olga Machilskaya" userId="02eb5db5-bdbd-48cb-876e-27214d4456dd" providerId="ADAL" clId="{73F086DE-1B6E-4E2F-BDF2-AB8B3EA6E899}" dt="2020-04-15T14:42:02.972" v="438" actId="478"/>
          <ac:spMkLst>
            <pc:docMk/>
            <pc:sldMk cId="4284213264" sldId="9012"/>
            <ac:spMk id="19" creationId="{AC456A46-D298-41E9-A797-0AD688BFDD18}"/>
          </ac:spMkLst>
        </pc:spChg>
        <pc:spChg chg="mod">
          <ac:chgData name="Olga Machilskaya" userId="02eb5db5-bdbd-48cb-876e-27214d4456dd" providerId="ADAL" clId="{73F086DE-1B6E-4E2F-BDF2-AB8B3EA6E899}" dt="2020-04-15T14:41:17.517" v="387" actId="164"/>
          <ac:spMkLst>
            <pc:docMk/>
            <pc:sldMk cId="4284213264" sldId="9012"/>
            <ac:spMk id="20" creationId="{48A3244E-451C-4E7E-B02F-CE0E51D70661}"/>
          </ac:spMkLst>
        </pc:spChg>
        <pc:spChg chg="mod">
          <ac:chgData name="Olga Machilskaya" userId="02eb5db5-bdbd-48cb-876e-27214d4456dd" providerId="ADAL" clId="{73F086DE-1B6E-4E2F-BDF2-AB8B3EA6E899}" dt="2020-04-15T14:46:11.201" v="560" actId="1037"/>
          <ac:spMkLst>
            <pc:docMk/>
            <pc:sldMk cId="4284213264" sldId="9012"/>
            <ac:spMk id="21" creationId="{0F1BA0F3-53E5-4EC7-905B-3B4077571B47}"/>
          </ac:spMkLst>
        </pc:spChg>
        <pc:spChg chg="del">
          <ac:chgData name="Olga Machilskaya" userId="02eb5db5-bdbd-48cb-876e-27214d4456dd" providerId="ADAL" clId="{73F086DE-1B6E-4E2F-BDF2-AB8B3EA6E899}" dt="2020-04-15T14:35:17.150" v="360" actId="478"/>
          <ac:spMkLst>
            <pc:docMk/>
            <pc:sldMk cId="4284213264" sldId="9012"/>
            <ac:spMk id="24" creationId="{BF9CD696-84A0-43A3-868F-205E00FB413C}"/>
          </ac:spMkLst>
        </pc:spChg>
        <pc:spChg chg="mod">
          <ac:chgData name="Olga Machilskaya" userId="02eb5db5-bdbd-48cb-876e-27214d4456dd" providerId="ADAL" clId="{73F086DE-1B6E-4E2F-BDF2-AB8B3EA6E899}" dt="2020-04-15T15:33:45.945" v="898" actId="27636"/>
          <ac:spMkLst>
            <pc:docMk/>
            <pc:sldMk cId="4284213264" sldId="9012"/>
            <ac:spMk id="25" creationId="{B9A5958B-86DE-4B88-82A9-E3FFDAB2EBD9}"/>
          </ac:spMkLst>
        </pc:spChg>
        <pc:spChg chg="mod">
          <ac:chgData name="Olga Machilskaya" userId="02eb5db5-bdbd-48cb-876e-27214d4456dd" providerId="ADAL" clId="{73F086DE-1B6E-4E2F-BDF2-AB8B3EA6E899}" dt="2020-04-15T14:46:11.201" v="560" actId="1037"/>
          <ac:spMkLst>
            <pc:docMk/>
            <pc:sldMk cId="4284213264" sldId="9012"/>
            <ac:spMk id="26" creationId="{9A5A974E-BC9C-4995-B36E-D5128509C021}"/>
          </ac:spMkLst>
        </pc:spChg>
        <pc:spChg chg="del">
          <ac:chgData name="Olga Machilskaya" userId="02eb5db5-bdbd-48cb-876e-27214d4456dd" providerId="ADAL" clId="{73F086DE-1B6E-4E2F-BDF2-AB8B3EA6E899}" dt="2020-04-15T14:42:43.797" v="447" actId="478"/>
          <ac:spMkLst>
            <pc:docMk/>
            <pc:sldMk cId="4284213264" sldId="9012"/>
            <ac:spMk id="31" creationId="{9DB798CE-C828-41D2-A5B1-702CF275C95B}"/>
          </ac:spMkLst>
        </pc:spChg>
        <pc:spChg chg="mod">
          <ac:chgData name="Olga Machilskaya" userId="02eb5db5-bdbd-48cb-876e-27214d4456dd" providerId="ADAL" clId="{73F086DE-1B6E-4E2F-BDF2-AB8B3EA6E899}" dt="2020-04-15T14:50:26.076" v="664" actId="164"/>
          <ac:spMkLst>
            <pc:docMk/>
            <pc:sldMk cId="4284213264" sldId="9012"/>
            <ac:spMk id="34" creationId="{44AB5B6B-C5C8-4414-9D17-E57B38621180}"/>
          </ac:spMkLst>
        </pc:spChg>
        <pc:spChg chg="mod">
          <ac:chgData name="Olga Machilskaya" userId="02eb5db5-bdbd-48cb-876e-27214d4456dd" providerId="ADAL" clId="{73F086DE-1B6E-4E2F-BDF2-AB8B3EA6E899}" dt="2020-04-15T15:13:25.682" v="725" actId="1076"/>
          <ac:spMkLst>
            <pc:docMk/>
            <pc:sldMk cId="4284213264" sldId="9012"/>
            <ac:spMk id="35" creationId="{D82D1AAD-746F-407F-8513-E9CE64C56401}"/>
          </ac:spMkLst>
        </pc:spChg>
        <pc:spChg chg="mod topLvl">
          <ac:chgData name="Olga Machilskaya" userId="02eb5db5-bdbd-48cb-876e-27214d4456dd" providerId="ADAL" clId="{73F086DE-1B6E-4E2F-BDF2-AB8B3EA6E899}" dt="2020-04-15T15:16:08.864" v="755" actId="1076"/>
          <ac:spMkLst>
            <pc:docMk/>
            <pc:sldMk cId="4284213264" sldId="9012"/>
            <ac:spMk id="36" creationId="{620D3507-3409-4470-AD64-664A14A41C73}"/>
          </ac:spMkLst>
        </pc:spChg>
        <pc:spChg chg="mod">
          <ac:chgData name="Olga Machilskaya" userId="02eb5db5-bdbd-48cb-876e-27214d4456dd" providerId="ADAL" clId="{73F086DE-1B6E-4E2F-BDF2-AB8B3EA6E899}" dt="2020-04-15T14:49:25.900" v="658" actId="164"/>
          <ac:spMkLst>
            <pc:docMk/>
            <pc:sldMk cId="4284213264" sldId="9012"/>
            <ac:spMk id="37" creationId="{177AD52C-0686-49EB-86C5-B710A1E01119}"/>
          </ac:spMkLst>
        </pc:spChg>
        <pc:spChg chg="mod">
          <ac:chgData name="Olga Machilskaya" userId="02eb5db5-bdbd-48cb-876e-27214d4456dd" providerId="ADAL" clId="{73F086DE-1B6E-4E2F-BDF2-AB8B3EA6E899}" dt="2020-04-15T14:50:26.076" v="664" actId="164"/>
          <ac:spMkLst>
            <pc:docMk/>
            <pc:sldMk cId="4284213264" sldId="9012"/>
            <ac:spMk id="38" creationId="{8642F02C-D87F-4AE3-A89E-B28190460187}"/>
          </ac:spMkLst>
        </pc:spChg>
        <pc:spChg chg="mod topLvl">
          <ac:chgData name="Olga Machilskaya" userId="02eb5db5-bdbd-48cb-876e-27214d4456dd" providerId="ADAL" clId="{73F086DE-1B6E-4E2F-BDF2-AB8B3EA6E899}" dt="2020-04-15T15:16:02.936" v="754" actId="1076"/>
          <ac:spMkLst>
            <pc:docMk/>
            <pc:sldMk cId="4284213264" sldId="9012"/>
            <ac:spMk id="39" creationId="{46ACCD00-4156-4236-A54D-BA26F6E9F5D3}"/>
          </ac:spMkLst>
        </pc:spChg>
        <pc:spChg chg="del mod">
          <ac:chgData name="Olga Machilskaya" userId="02eb5db5-bdbd-48cb-876e-27214d4456dd" providerId="ADAL" clId="{73F086DE-1B6E-4E2F-BDF2-AB8B3EA6E899}" dt="2020-04-15T14:54:59.913" v="686" actId="478"/>
          <ac:spMkLst>
            <pc:docMk/>
            <pc:sldMk cId="4284213264" sldId="9012"/>
            <ac:spMk id="40" creationId="{A66A9C82-4149-4F16-9424-28C7A6279EA3}"/>
          </ac:spMkLst>
        </pc:spChg>
        <pc:spChg chg="del mod">
          <ac:chgData name="Olga Machilskaya" userId="02eb5db5-bdbd-48cb-876e-27214d4456dd" providerId="ADAL" clId="{73F086DE-1B6E-4E2F-BDF2-AB8B3EA6E899}" dt="2020-04-15T14:54:56.550" v="685" actId="478"/>
          <ac:spMkLst>
            <pc:docMk/>
            <pc:sldMk cId="4284213264" sldId="9012"/>
            <ac:spMk id="41" creationId="{0C79F04F-4906-47DF-91F2-3319243A5E66}"/>
          </ac:spMkLst>
        </pc:spChg>
        <pc:spChg chg="del mod">
          <ac:chgData name="Olga Machilskaya" userId="02eb5db5-bdbd-48cb-876e-27214d4456dd" providerId="ADAL" clId="{73F086DE-1B6E-4E2F-BDF2-AB8B3EA6E899}" dt="2020-04-15T15:16:23.225" v="757" actId="478"/>
          <ac:spMkLst>
            <pc:docMk/>
            <pc:sldMk cId="4284213264" sldId="9012"/>
            <ac:spMk id="42" creationId="{6108902C-1C12-41BF-B08A-C2589DB67198}"/>
          </ac:spMkLst>
        </pc:spChg>
        <pc:spChg chg="mod ord">
          <ac:chgData name="Olga Machilskaya" userId="02eb5db5-bdbd-48cb-876e-27214d4456dd" providerId="ADAL" clId="{73F086DE-1B6E-4E2F-BDF2-AB8B3EA6E899}" dt="2020-04-15T15:40:29.901" v="977" actId="207"/>
          <ac:spMkLst>
            <pc:docMk/>
            <pc:sldMk cId="4284213264" sldId="9012"/>
            <ac:spMk id="43" creationId="{7F760662-B828-4ABF-8614-9D6AA700219E}"/>
          </ac:spMkLst>
        </pc:spChg>
        <pc:spChg chg="del mod">
          <ac:chgData name="Olga Machilskaya" userId="02eb5db5-bdbd-48cb-876e-27214d4456dd" providerId="ADAL" clId="{73F086DE-1B6E-4E2F-BDF2-AB8B3EA6E899}" dt="2020-04-15T14:45:23.889" v="496" actId="478"/>
          <ac:spMkLst>
            <pc:docMk/>
            <pc:sldMk cId="4284213264" sldId="9012"/>
            <ac:spMk id="44" creationId="{1AE503BF-C333-4289-B73E-A20317853E56}"/>
          </ac:spMkLst>
        </pc:spChg>
        <pc:spChg chg="mod ord">
          <ac:chgData name="Olga Machilskaya" userId="02eb5db5-bdbd-48cb-876e-27214d4456dd" providerId="ADAL" clId="{73F086DE-1B6E-4E2F-BDF2-AB8B3EA6E899}" dt="2020-04-15T15:34:59.302" v="905" actId="167"/>
          <ac:spMkLst>
            <pc:docMk/>
            <pc:sldMk cId="4284213264" sldId="9012"/>
            <ac:spMk id="45" creationId="{2E95F57E-7A69-4372-BE91-BE839E9317C4}"/>
          </ac:spMkLst>
        </pc:spChg>
        <pc:spChg chg="del mod">
          <ac:chgData name="Olga Machilskaya" userId="02eb5db5-bdbd-48cb-876e-27214d4456dd" providerId="ADAL" clId="{73F086DE-1B6E-4E2F-BDF2-AB8B3EA6E899}" dt="2020-04-15T14:55:09.429" v="687" actId="478"/>
          <ac:spMkLst>
            <pc:docMk/>
            <pc:sldMk cId="4284213264" sldId="9012"/>
            <ac:spMk id="46" creationId="{28F2A115-7ED8-4B08-8001-C7374716E7F8}"/>
          </ac:spMkLst>
        </pc:spChg>
        <pc:spChg chg="mod ord">
          <ac:chgData name="Olga Machilskaya" userId="02eb5db5-bdbd-48cb-876e-27214d4456dd" providerId="ADAL" clId="{73F086DE-1B6E-4E2F-BDF2-AB8B3EA6E899}" dt="2020-04-15T15:34:35.608" v="900" actId="167"/>
          <ac:spMkLst>
            <pc:docMk/>
            <pc:sldMk cId="4284213264" sldId="9012"/>
            <ac:spMk id="47" creationId="{FDF6E7B4-666A-4DE8-9B86-AB188F1A10E1}"/>
          </ac:spMkLst>
        </pc:spChg>
        <pc:spChg chg="del mod ord topLvl">
          <ac:chgData name="Olga Machilskaya" userId="02eb5db5-bdbd-48cb-876e-27214d4456dd" providerId="ADAL" clId="{73F086DE-1B6E-4E2F-BDF2-AB8B3EA6E899}" dt="2020-04-15T15:32:59.903" v="894" actId="478"/>
          <ac:spMkLst>
            <pc:docMk/>
            <pc:sldMk cId="4284213264" sldId="9012"/>
            <ac:spMk id="48" creationId="{60A1D365-5479-4413-837C-0CAD0D7BAFB1}"/>
          </ac:spMkLst>
        </pc:spChg>
        <pc:spChg chg="del mod">
          <ac:chgData name="Olga Machilskaya" userId="02eb5db5-bdbd-48cb-876e-27214d4456dd" providerId="ADAL" clId="{73F086DE-1B6E-4E2F-BDF2-AB8B3EA6E899}" dt="2020-04-15T15:16:26.699" v="759" actId="478"/>
          <ac:spMkLst>
            <pc:docMk/>
            <pc:sldMk cId="4284213264" sldId="9012"/>
            <ac:spMk id="51" creationId="{0942E638-7BCC-4ABF-8EB5-227F948E75F9}"/>
          </ac:spMkLst>
        </pc:spChg>
        <pc:spChg chg="mod">
          <ac:chgData name="Olga Machilskaya" userId="02eb5db5-bdbd-48cb-876e-27214d4456dd" providerId="ADAL" clId="{73F086DE-1B6E-4E2F-BDF2-AB8B3EA6E899}" dt="2020-04-15T15:40:23.133" v="976" actId="693"/>
          <ac:spMkLst>
            <pc:docMk/>
            <pc:sldMk cId="4284213264" sldId="9012"/>
            <ac:spMk id="52" creationId="{4DB30B34-EF74-4083-9663-65B77C02679F}"/>
          </ac:spMkLst>
        </pc:spChg>
        <pc:spChg chg="mod">
          <ac:chgData name="Olga Machilskaya" userId="02eb5db5-bdbd-48cb-876e-27214d4456dd" providerId="ADAL" clId="{73F086DE-1B6E-4E2F-BDF2-AB8B3EA6E899}" dt="2020-04-15T14:46:47.167" v="588" actId="1076"/>
          <ac:spMkLst>
            <pc:docMk/>
            <pc:sldMk cId="4284213264" sldId="9012"/>
            <ac:spMk id="54" creationId="{27106AD8-CF38-41FD-BCAC-7A94ED565F81}"/>
          </ac:spMkLst>
        </pc:spChg>
        <pc:spChg chg="del mod">
          <ac:chgData name="Olga Machilskaya" userId="02eb5db5-bdbd-48cb-876e-27214d4456dd" providerId="ADAL" clId="{73F086DE-1B6E-4E2F-BDF2-AB8B3EA6E899}" dt="2020-04-15T15:37:15.412" v="914" actId="478"/>
          <ac:spMkLst>
            <pc:docMk/>
            <pc:sldMk cId="4284213264" sldId="9012"/>
            <ac:spMk id="55" creationId="{3DAB756E-DCF3-48B7-AAC5-3D3ECF1079C0}"/>
          </ac:spMkLst>
        </pc:spChg>
        <pc:spChg chg="del">
          <ac:chgData name="Olga Machilskaya" userId="02eb5db5-bdbd-48cb-876e-27214d4456dd" providerId="ADAL" clId="{73F086DE-1B6E-4E2F-BDF2-AB8B3EA6E899}" dt="2020-04-15T14:46:33.608" v="583" actId="478"/>
          <ac:spMkLst>
            <pc:docMk/>
            <pc:sldMk cId="4284213264" sldId="9012"/>
            <ac:spMk id="56" creationId="{9298AE18-F501-472E-8231-BC5296C5FE94}"/>
          </ac:spMkLst>
        </pc:spChg>
        <pc:spChg chg="del mod">
          <ac:chgData name="Olga Machilskaya" userId="02eb5db5-bdbd-48cb-876e-27214d4456dd" providerId="ADAL" clId="{73F086DE-1B6E-4E2F-BDF2-AB8B3EA6E899}" dt="2020-04-15T15:04:11.121" v="695" actId="478"/>
          <ac:spMkLst>
            <pc:docMk/>
            <pc:sldMk cId="4284213264" sldId="9012"/>
            <ac:spMk id="57" creationId="{7C7F049C-B460-4A26-9DF9-493EC8BF0FCA}"/>
          </ac:spMkLst>
        </pc:spChg>
        <pc:spChg chg="mod">
          <ac:chgData name="Olga Machilskaya" userId="02eb5db5-bdbd-48cb-876e-27214d4456dd" providerId="ADAL" clId="{73F086DE-1B6E-4E2F-BDF2-AB8B3EA6E899}" dt="2020-04-15T15:42:00.015" v="1033" actId="1037"/>
          <ac:spMkLst>
            <pc:docMk/>
            <pc:sldMk cId="4284213264" sldId="9012"/>
            <ac:spMk id="58" creationId="{C8E20DAD-16C9-4D16-A4DA-6CBF3F804A4B}"/>
          </ac:spMkLst>
        </pc:spChg>
        <pc:spChg chg="mod">
          <ac:chgData name="Olga Machilskaya" userId="02eb5db5-bdbd-48cb-876e-27214d4456dd" providerId="ADAL" clId="{73F086DE-1B6E-4E2F-BDF2-AB8B3EA6E899}" dt="2020-04-15T15:41:46.007" v="1015" actId="1076"/>
          <ac:spMkLst>
            <pc:docMk/>
            <pc:sldMk cId="4284213264" sldId="9012"/>
            <ac:spMk id="59" creationId="{83B4F1A0-9F61-4332-BCE5-F2E85B1EBD6B}"/>
          </ac:spMkLst>
        </pc:spChg>
        <pc:spChg chg="del">
          <ac:chgData name="Olga Machilskaya" userId="02eb5db5-bdbd-48cb-876e-27214d4456dd" providerId="ADAL" clId="{73F086DE-1B6E-4E2F-BDF2-AB8B3EA6E899}" dt="2020-04-15T14:55:31.070" v="691" actId="478"/>
          <ac:spMkLst>
            <pc:docMk/>
            <pc:sldMk cId="4284213264" sldId="9012"/>
            <ac:spMk id="60" creationId="{F660F05D-9A96-4596-AD4A-BC7146112209}"/>
          </ac:spMkLst>
        </pc:spChg>
        <pc:spChg chg="del">
          <ac:chgData name="Olga Machilskaya" userId="02eb5db5-bdbd-48cb-876e-27214d4456dd" providerId="ADAL" clId="{73F086DE-1B6E-4E2F-BDF2-AB8B3EA6E899}" dt="2020-04-15T14:55:31.070" v="691" actId="478"/>
          <ac:spMkLst>
            <pc:docMk/>
            <pc:sldMk cId="4284213264" sldId="9012"/>
            <ac:spMk id="61" creationId="{424EDD71-E2AD-437F-8F17-8A073ECF3E67}"/>
          </ac:spMkLst>
        </pc:spChg>
        <pc:spChg chg="del">
          <ac:chgData name="Olga Machilskaya" userId="02eb5db5-bdbd-48cb-876e-27214d4456dd" providerId="ADAL" clId="{73F086DE-1B6E-4E2F-BDF2-AB8B3EA6E899}" dt="2020-04-15T14:55:31.070" v="691" actId="478"/>
          <ac:spMkLst>
            <pc:docMk/>
            <pc:sldMk cId="4284213264" sldId="9012"/>
            <ac:spMk id="62" creationId="{1211438E-44A3-41F7-B77B-04D1ACCB8700}"/>
          </ac:spMkLst>
        </pc:spChg>
        <pc:spChg chg="del">
          <ac:chgData name="Olga Machilskaya" userId="02eb5db5-bdbd-48cb-876e-27214d4456dd" providerId="ADAL" clId="{73F086DE-1B6E-4E2F-BDF2-AB8B3EA6E899}" dt="2020-04-15T14:55:31.070" v="691" actId="478"/>
          <ac:spMkLst>
            <pc:docMk/>
            <pc:sldMk cId="4284213264" sldId="9012"/>
            <ac:spMk id="63" creationId="{12E87008-01B7-4CDF-84F8-535E3822DFD7}"/>
          </ac:spMkLst>
        </pc:spChg>
        <pc:spChg chg="del">
          <ac:chgData name="Olga Machilskaya" userId="02eb5db5-bdbd-48cb-876e-27214d4456dd" providerId="ADAL" clId="{73F086DE-1B6E-4E2F-BDF2-AB8B3EA6E899}" dt="2020-04-15T14:55:31.070" v="691" actId="478"/>
          <ac:spMkLst>
            <pc:docMk/>
            <pc:sldMk cId="4284213264" sldId="9012"/>
            <ac:spMk id="64" creationId="{909E83F8-0D59-418B-96FF-FCCC5DA9011A}"/>
          </ac:spMkLst>
        </pc:spChg>
        <pc:spChg chg="del">
          <ac:chgData name="Olga Machilskaya" userId="02eb5db5-bdbd-48cb-876e-27214d4456dd" providerId="ADAL" clId="{73F086DE-1B6E-4E2F-BDF2-AB8B3EA6E899}" dt="2020-04-15T14:55:31.070" v="691" actId="478"/>
          <ac:spMkLst>
            <pc:docMk/>
            <pc:sldMk cId="4284213264" sldId="9012"/>
            <ac:spMk id="65" creationId="{38117EE6-2C4C-478C-A9A7-BDBCF19E362B}"/>
          </ac:spMkLst>
        </pc:spChg>
        <pc:spChg chg="mod">
          <ac:chgData name="Olga Machilskaya" userId="02eb5db5-bdbd-48cb-876e-27214d4456dd" providerId="ADAL" clId="{73F086DE-1B6E-4E2F-BDF2-AB8B3EA6E899}" dt="2020-04-15T14:42:15.767" v="444" actId="20577"/>
          <ac:spMkLst>
            <pc:docMk/>
            <pc:sldMk cId="4284213264" sldId="9012"/>
            <ac:spMk id="72" creationId="{E4B86936-8F3E-4119-80F5-33BDBFC6F93F}"/>
          </ac:spMkLst>
        </pc:spChg>
        <pc:spChg chg="add del mod">
          <ac:chgData name="Olga Machilskaya" userId="02eb5db5-bdbd-48cb-876e-27214d4456dd" providerId="ADAL" clId="{73F086DE-1B6E-4E2F-BDF2-AB8B3EA6E899}" dt="2020-04-15T15:12:44.045" v="708" actId="478"/>
          <ac:spMkLst>
            <pc:docMk/>
            <pc:sldMk cId="4284213264" sldId="9012"/>
            <ac:spMk id="73" creationId="{1737F208-7377-4204-8DA4-11C00CBC118F}"/>
          </ac:spMkLst>
        </pc:spChg>
        <pc:spChg chg="add del mod">
          <ac:chgData name="Olga Machilskaya" userId="02eb5db5-bdbd-48cb-876e-27214d4456dd" providerId="ADAL" clId="{73F086DE-1B6E-4E2F-BDF2-AB8B3EA6E899}" dt="2020-04-15T15:13:40.610" v="728" actId="478"/>
          <ac:spMkLst>
            <pc:docMk/>
            <pc:sldMk cId="4284213264" sldId="9012"/>
            <ac:spMk id="74" creationId="{8C226A03-1161-4530-BDCE-0947F896678A}"/>
          </ac:spMkLst>
        </pc:spChg>
        <pc:spChg chg="add del mod">
          <ac:chgData name="Olga Machilskaya" userId="02eb5db5-bdbd-48cb-876e-27214d4456dd" providerId="ADAL" clId="{73F086DE-1B6E-4E2F-BDF2-AB8B3EA6E899}" dt="2020-04-15T15:13:40.610" v="728" actId="478"/>
          <ac:spMkLst>
            <pc:docMk/>
            <pc:sldMk cId="4284213264" sldId="9012"/>
            <ac:spMk id="75" creationId="{1C869981-2A7E-4210-B160-ADF433394D66}"/>
          </ac:spMkLst>
        </pc:spChg>
        <pc:spChg chg="mod">
          <ac:chgData name="Olga Machilskaya" userId="02eb5db5-bdbd-48cb-876e-27214d4456dd" providerId="ADAL" clId="{73F086DE-1B6E-4E2F-BDF2-AB8B3EA6E899}" dt="2020-04-15T15:13:51.529" v="731" actId="20577"/>
          <ac:spMkLst>
            <pc:docMk/>
            <pc:sldMk cId="4284213264" sldId="9012"/>
            <ac:spMk id="78" creationId="{DA62F076-A9D7-408C-948D-024375357495}"/>
          </ac:spMkLst>
        </pc:spChg>
        <pc:spChg chg="mod">
          <ac:chgData name="Olga Machilskaya" userId="02eb5db5-bdbd-48cb-876e-27214d4456dd" providerId="ADAL" clId="{73F086DE-1B6E-4E2F-BDF2-AB8B3EA6E899}" dt="2020-04-15T15:14:22.403" v="738" actId="20577"/>
          <ac:spMkLst>
            <pc:docMk/>
            <pc:sldMk cId="4284213264" sldId="9012"/>
            <ac:spMk id="81" creationId="{50CBD3FD-2587-45FE-8845-3A1F62D0B1DE}"/>
          </ac:spMkLst>
        </pc:spChg>
        <pc:grpChg chg="add mod">
          <ac:chgData name="Olga Machilskaya" userId="02eb5db5-bdbd-48cb-876e-27214d4456dd" providerId="ADAL" clId="{73F086DE-1B6E-4E2F-BDF2-AB8B3EA6E899}" dt="2020-04-15T14:46:11.201" v="560" actId="1037"/>
          <ac:grpSpMkLst>
            <pc:docMk/>
            <pc:sldMk cId="4284213264" sldId="9012"/>
            <ac:grpSpMk id="2" creationId="{C3158DCD-E443-4F42-B307-081D442FE819}"/>
          </ac:grpSpMkLst>
        </pc:grpChg>
        <pc:grpChg chg="add del mod">
          <ac:chgData name="Olga Machilskaya" userId="02eb5db5-bdbd-48cb-876e-27214d4456dd" providerId="ADAL" clId="{73F086DE-1B6E-4E2F-BDF2-AB8B3EA6E899}" dt="2020-04-15T15:17:21.809" v="804" actId="478"/>
          <ac:grpSpMkLst>
            <pc:docMk/>
            <pc:sldMk cId="4284213264" sldId="9012"/>
            <ac:grpSpMk id="8" creationId="{9A183176-E11E-4631-8803-46455BF54C21}"/>
          </ac:grpSpMkLst>
        </pc:grpChg>
        <pc:grpChg chg="add del mod topLvl">
          <ac:chgData name="Olga Machilskaya" userId="02eb5db5-bdbd-48cb-876e-27214d4456dd" providerId="ADAL" clId="{73F086DE-1B6E-4E2F-BDF2-AB8B3EA6E899}" dt="2020-04-15T15:18:16.748" v="812" actId="478"/>
          <ac:grpSpMkLst>
            <pc:docMk/>
            <pc:sldMk cId="4284213264" sldId="9012"/>
            <ac:grpSpMk id="9" creationId="{C90ED7B0-3506-4E91-BEC6-0163A9B8262B}"/>
          </ac:grpSpMkLst>
        </pc:grpChg>
        <pc:grpChg chg="add del mod topLvl">
          <ac:chgData name="Olga Machilskaya" userId="02eb5db5-bdbd-48cb-876e-27214d4456dd" providerId="ADAL" clId="{73F086DE-1B6E-4E2F-BDF2-AB8B3EA6E899}" dt="2020-04-15T15:18:14.588" v="811" actId="478"/>
          <ac:grpSpMkLst>
            <pc:docMk/>
            <pc:sldMk cId="4284213264" sldId="9012"/>
            <ac:grpSpMk id="10" creationId="{E6C31B25-4A1B-4CFE-954F-DC61D8E2ACAE}"/>
          </ac:grpSpMkLst>
        </pc:grpChg>
        <pc:grpChg chg="add del mod">
          <ac:chgData name="Olga Machilskaya" userId="02eb5db5-bdbd-48cb-876e-27214d4456dd" providerId="ADAL" clId="{73F086DE-1B6E-4E2F-BDF2-AB8B3EA6E899}" dt="2020-04-15T15:15:55.080" v="753" actId="165"/>
          <ac:grpSpMkLst>
            <pc:docMk/>
            <pc:sldMk cId="4284213264" sldId="9012"/>
            <ac:grpSpMk id="11" creationId="{2187AA3C-519D-456F-A841-05D9C75E4675}"/>
          </ac:grpSpMkLst>
        </pc:grpChg>
        <pc:grpChg chg="add mod">
          <ac:chgData name="Olga Machilskaya" userId="02eb5db5-bdbd-48cb-876e-27214d4456dd" providerId="ADAL" clId="{73F086DE-1B6E-4E2F-BDF2-AB8B3EA6E899}" dt="2020-04-15T14:46:11.201" v="560" actId="1037"/>
          <ac:grpSpMkLst>
            <pc:docMk/>
            <pc:sldMk cId="4284213264" sldId="9012"/>
            <ac:grpSpMk id="66" creationId="{98A1C011-76FA-4111-8BE8-482C748EEEA3}"/>
          </ac:grpSpMkLst>
        </pc:grpChg>
        <pc:grpChg chg="add mod">
          <ac:chgData name="Olga Machilskaya" userId="02eb5db5-bdbd-48cb-876e-27214d4456dd" providerId="ADAL" clId="{73F086DE-1B6E-4E2F-BDF2-AB8B3EA6E899}" dt="2020-04-15T15:15:00.466" v="746" actId="1076"/>
          <ac:grpSpMkLst>
            <pc:docMk/>
            <pc:sldMk cId="4284213264" sldId="9012"/>
            <ac:grpSpMk id="76" creationId="{15D15E07-B7B2-4631-AD71-6EA1192A9C16}"/>
          </ac:grpSpMkLst>
        </pc:grpChg>
        <pc:grpChg chg="add mod">
          <ac:chgData name="Olga Machilskaya" userId="02eb5db5-bdbd-48cb-876e-27214d4456dd" providerId="ADAL" clId="{73F086DE-1B6E-4E2F-BDF2-AB8B3EA6E899}" dt="2020-04-15T15:15:07.768" v="748" actId="1076"/>
          <ac:grpSpMkLst>
            <pc:docMk/>
            <pc:sldMk cId="4284213264" sldId="9012"/>
            <ac:grpSpMk id="79" creationId="{D6EF5B3F-19F7-45BA-BCF9-196C9D78A2AB}"/>
          </ac:grpSpMkLst>
        </pc:grpChg>
        <pc:picChg chg="add del mod">
          <ac:chgData name="Olga Machilskaya" userId="02eb5db5-bdbd-48cb-876e-27214d4456dd" providerId="ADAL" clId="{73F086DE-1B6E-4E2F-BDF2-AB8B3EA6E899}" dt="2020-04-15T15:10:16.267" v="700" actId="478"/>
          <ac:picMkLst>
            <pc:docMk/>
            <pc:sldMk cId="4284213264" sldId="9012"/>
            <ac:picMk id="12" creationId="{F3B1FF7D-4C81-4628-951F-4BA9AC39922A}"/>
          </ac:picMkLst>
        </pc:picChg>
        <pc:picChg chg="add del mod">
          <ac:chgData name="Olga Machilskaya" userId="02eb5db5-bdbd-48cb-876e-27214d4456dd" providerId="ADAL" clId="{73F086DE-1B6E-4E2F-BDF2-AB8B3EA6E899}" dt="2020-04-15T15:12:33.006" v="706" actId="478"/>
          <ac:picMkLst>
            <pc:docMk/>
            <pc:sldMk cId="4284213264" sldId="9012"/>
            <ac:picMk id="13" creationId="{54BC2964-2F14-4D3C-9F6D-465FB9AAC5B9}"/>
          </ac:picMkLst>
        </pc:picChg>
        <pc:picChg chg="add mod">
          <ac:chgData name="Olga Machilskaya" userId="02eb5db5-bdbd-48cb-876e-27214d4456dd" providerId="ADAL" clId="{73F086DE-1B6E-4E2F-BDF2-AB8B3EA6E899}" dt="2020-04-15T15:40:36.445" v="978" actId="1076"/>
          <ac:picMkLst>
            <pc:docMk/>
            <pc:sldMk cId="4284213264" sldId="9012"/>
            <ac:picMk id="14" creationId="{B8366085-0D3E-46ED-99BE-D239D9A3FB7C}"/>
          </ac:picMkLst>
        </pc:picChg>
        <pc:picChg chg="add mod">
          <ac:chgData name="Olga Machilskaya" userId="02eb5db5-bdbd-48cb-876e-27214d4456dd" providerId="ADAL" clId="{73F086DE-1B6E-4E2F-BDF2-AB8B3EA6E899}" dt="2020-04-15T15:38:17.277" v="931" actId="14100"/>
          <ac:picMkLst>
            <pc:docMk/>
            <pc:sldMk cId="4284213264" sldId="9012"/>
            <ac:picMk id="22" creationId="{2B51A97B-F186-46F4-AD84-E41FB416720C}"/>
          </ac:picMkLst>
        </pc:picChg>
        <pc:picChg chg="mod">
          <ac:chgData name="Olga Machilskaya" userId="02eb5db5-bdbd-48cb-876e-27214d4456dd" providerId="ADAL" clId="{73F086DE-1B6E-4E2F-BDF2-AB8B3EA6E899}" dt="2020-04-15T15:40:54.144" v="981" actId="1076"/>
          <ac:picMkLst>
            <pc:docMk/>
            <pc:sldMk cId="4284213264" sldId="9012"/>
            <ac:picMk id="67" creationId="{67A57AA2-FDC1-4C33-BF81-431C38F739A0}"/>
          </ac:picMkLst>
        </pc:picChg>
        <pc:picChg chg="del">
          <ac:chgData name="Olga Machilskaya" userId="02eb5db5-bdbd-48cb-876e-27214d4456dd" providerId="ADAL" clId="{73F086DE-1B6E-4E2F-BDF2-AB8B3EA6E899}" dt="2020-04-15T14:55:31.070" v="691" actId="478"/>
          <ac:picMkLst>
            <pc:docMk/>
            <pc:sldMk cId="4284213264" sldId="9012"/>
            <ac:picMk id="68" creationId="{EE134121-FEFD-4642-89A9-BB4719E4E53A}"/>
          </ac:picMkLst>
        </pc:picChg>
        <pc:picChg chg="del">
          <ac:chgData name="Olga Machilskaya" userId="02eb5db5-bdbd-48cb-876e-27214d4456dd" providerId="ADAL" clId="{73F086DE-1B6E-4E2F-BDF2-AB8B3EA6E899}" dt="2020-04-15T14:55:31.070" v="691" actId="478"/>
          <ac:picMkLst>
            <pc:docMk/>
            <pc:sldMk cId="4284213264" sldId="9012"/>
            <ac:picMk id="69" creationId="{37AF7145-FD80-43A6-9D3B-71DF2805892C}"/>
          </ac:picMkLst>
        </pc:picChg>
        <pc:picChg chg="del">
          <ac:chgData name="Olga Machilskaya" userId="02eb5db5-bdbd-48cb-876e-27214d4456dd" providerId="ADAL" clId="{73F086DE-1B6E-4E2F-BDF2-AB8B3EA6E899}" dt="2020-04-15T14:55:31.070" v="691" actId="478"/>
          <ac:picMkLst>
            <pc:docMk/>
            <pc:sldMk cId="4284213264" sldId="9012"/>
            <ac:picMk id="70" creationId="{BA49247B-E386-4950-9949-6B44E0EB2A53}"/>
          </ac:picMkLst>
        </pc:picChg>
        <pc:picChg chg="add mod">
          <ac:chgData name="Olga Machilskaya" userId="02eb5db5-bdbd-48cb-876e-27214d4456dd" providerId="ADAL" clId="{73F086DE-1B6E-4E2F-BDF2-AB8B3EA6E899}" dt="2020-04-15T15:41:07.717" v="989" actId="1076"/>
          <ac:picMkLst>
            <pc:docMk/>
            <pc:sldMk cId="4284213264" sldId="9012"/>
            <ac:picMk id="82" creationId="{3D6B3D17-FD30-468C-A24E-B78785A5D5C1}"/>
          </ac:picMkLst>
        </pc:picChg>
        <pc:picChg chg="add mod">
          <ac:chgData name="Olga Machilskaya" userId="02eb5db5-bdbd-48cb-876e-27214d4456dd" providerId="ADAL" clId="{73F086DE-1B6E-4E2F-BDF2-AB8B3EA6E899}" dt="2020-04-15T15:41:06.413" v="988" actId="1076"/>
          <ac:picMkLst>
            <pc:docMk/>
            <pc:sldMk cId="4284213264" sldId="9012"/>
            <ac:picMk id="83" creationId="{27AC3FF7-70C9-43EA-9F59-C8111D770896}"/>
          </ac:picMkLst>
        </pc:picChg>
        <pc:picChg chg="add mod">
          <ac:chgData name="Olga Machilskaya" userId="02eb5db5-bdbd-48cb-876e-27214d4456dd" providerId="ADAL" clId="{73F086DE-1B6E-4E2F-BDF2-AB8B3EA6E899}" dt="2020-04-15T15:41:03.436" v="987" actId="1076"/>
          <ac:picMkLst>
            <pc:docMk/>
            <pc:sldMk cId="4284213264" sldId="9012"/>
            <ac:picMk id="84" creationId="{2E52781F-D47A-4B84-A9DB-6D3FCC43571D}"/>
          </ac:picMkLst>
        </pc:picChg>
        <pc:picChg chg="del mod">
          <ac:chgData name="Olga Machilskaya" userId="02eb5db5-bdbd-48cb-876e-27214d4456dd" providerId="ADAL" clId="{73F086DE-1B6E-4E2F-BDF2-AB8B3EA6E899}" dt="2020-04-15T15:17:26.151" v="806" actId="478"/>
          <ac:picMkLst>
            <pc:docMk/>
            <pc:sldMk cId="4284213264" sldId="9012"/>
            <ac:picMk id="1026" creationId="{28A0CE0C-2E29-4612-AEFB-E2DD5CA032B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1B8DDF-A6AC-F147-A1C7-C087B8EB60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7FD84-3765-BF45-97FF-2B60B7F5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B1CC3-9471-B141-9D48-1FAE92A9BFF7}" type="datetimeFigureOut">
              <a:rPr lang="en-RU" smtClean="0"/>
              <a:t>04/16/2020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33DB3-549B-424A-A79F-88A0B72F72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20E49-955C-E54B-B47B-E8659A2BA0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28635-FA8F-7248-885D-41C7FAE8750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66992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Calibri"/>
      </a:defRPr>
    </a:lvl1pPr>
    <a:lvl2pPr indent="228600" defTabSz="1828800" latinLnBrk="0">
      <a:defRPr sz="2400">
        <a:latin typeface="+mn-lt"/>
        <a:ea typeface="+mn-ea"/>
        <a:cs typeface="+mn-cs"/>
        <a:sym typeface="Calibri"/>
      </a:defRPr>
    </a:lvl2pPr>
    <a:lvl3pPr indent="457200" defTabSz="1828800" latinLnBrk="0">
      <a:defRPr sz="2400">
        <a:latin typeface="+mn-lt"/>
        <a:ea typeface="+mn-ea"/>
        <a:cs typeface="+mn-cs"/>
        <a:sym typeface="Calibri"/>
      </a:defRPr>
    </a:lvl3pPr>
    <a:lvl4pPr indent="685800" defTabSz="1828800" latinLnBrk="0">
      <a:defRPr sz="2400">
        <a:latin typeface="+mn-lt"/>
        <a:ea typeface="+mn-ea"/>
        <a:cs typeface="+mn-cs"/>
        <a:sym typeface="Calibri"/>
      </a:defRPr>
    </a:lvl4pPr>
    <a:lvl5pPr indent="914400" defTabSz="1828800" latinLnBrk="0">
      <a:defRPr sz="2400">
        <a:latin typeface="+mn-lt"/>
        <a:ea typeface="+mn-ea"/>
        <a:cs typeface="+mn-cs"/>
        <a:sym typeface="Calibri"/>
      </a:defRPr>
    </a:lvl5pPr>
    <a:lvl6pPr indent="1143000" defTabSz="1828800" latinLnBrk="0">
      <a:defRPr sz="2400">
        <a:latin typeface="+mn-lt"/>
        <a:ea typeface="+mn-ea"/>
        <a:cs typeface="+mn-cs"/>
        <a:sym typeface="Calibri"/>
      </a:defRPr>
    </a:lvl6pPr>
    <a:lvl7pPr indent="1371600" defTabSz="1828800" latinLnBrk="0">
      <a:defRPr sz="2400">
        <a:latin typeface="+mn-lt"/>
        <a:ea typeface="+mn-ea"/>
        <a:cs typeface="+mn-cs"/>
        <a:sym typeface="Calibri"/>
      </a:defRPr>
    </a:lvl7pPr>
    <a:lvl8pPr indent="1600200" defTabSz="1828800" latinLnBrk="0">
      <a:defRPr sz="2400">
        <a:latin typeface="+mn-lt"/>
        <a:ea typeface="+mn-ea"/>
        <a:cs typeface="+mn-cs"/>
        <a:sym typeface="Calibri"/>
      </a:defRPr>
    </a:lvl8pPr>
    <a:lvl9pPr indent="1828800" defTabSz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Каждая сложная ситуация/кризис имеет одну и ту же последовательность: конфликт, беспорядок и адаптация или дезадаптация. Причиной кризиса является не сам конфликт, а ответная реакция субъекта. Те проблема не в проблеме, а в том, как на нее реагируют. Именно поэтому одну и туже ситуацию/кризис один человек может пережить а другой нет.</a:t>
            </a:r>
          </a:p>
        </p:txBody>
      </p:sp>
    </p:spTree>
    <p:extLst>
      <p:ext uri="{BB962C8B-B14F-4D97-AF65-F5344CB8AC3E}">
        <p14:creationId xmlns:p14="http://schemas.microsoft.com/office/powerpoint/2010/main" val="51841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0027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1" dirty="0">
                <a:effectLst/>
                <a:latin typeface="+mn-lt"/>
                <a:ea typeface="+mn-ea"/>
                <a:cs typeface="+mn-cs"/>
                <a:sym typeface="Calibri"/>
              </a:rPr>
              <a:t>Стратегические инициативы в период кризиса:</a:t>
            </a:r>
            <a:endParaRPr lang="ru-RU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algn="l"/>
            <a:r>
              <a:rPr lang="ru-RU" sz="1200" b="1" dirty="0">
                <a:effectLst/>
                <a:latin typeface="+mn-lt"/>
                <a:ea typeface="+mn-ea"/>
                <a:cs typeface="+mn-cs"/>
                <a:sym typeface="Calibri"/>
              </a:rPr>
              <a:t> Новый сегмент рынка</a:t>
            </a:r>
            <a:r>
              <a:rPr lang="ru-RU" sz="1200" dirty="0">
                <a:effectLst/>
                <a:latin typeface="+mn-lt"/>
                <a:ea typeface="+mn-ea"/>
                <a:cs typeface="+mn-cs"/>
                <a:sym typeface="Calibri"/>
              </a:rPr>
              <a:t>. «Коркунов» вышел на сегмент дорогого шоколада, действовать в котором никто не решался. Одинцовская кондитерская фабрика появилась всего через год после кризиса, когда дорогой сегмент на кондитерском рынке считался совершенно неперспективным и был полностью «оголен».</a:t>
            </a:r>
          </a:p>
          <a:p>
            <a:pPr algn="l"/>
            <a:r>
              <a:rPr lang="ru-RU" sz="1200" b="1" dirty="0">
                <a:effectLst/>
                <a:latin typeface="+mn-lt"/>
                <a:ea typeface="+mn-ea"/>
                <a:cs typeface="+mn-cs"/>
                <a:sym typeface="Calibri"/>
              </a:rPr>
              <a:t>Конкуренция</a:t>
            </a:r>
            <a:r>
              <a:rPr lang="ru-RU" sz="1200" dirty="0">
                <a:effectLst/>
                <a:latin typeface="+mn-lt"/>
                <a:ea typeface="+mn-ea"/>
                <a:cs typeface="+mn-cs"/>
                <a:sym typeface="Calibri"/>
              </a:rPr>
              <a:t>. Отсутствие конкурентов и упавшие цены на рекламу позволили «Коркунову» занять значительную долю рынка и создать стратегический контроль за счет бренда. </a:t>
            </a:r>
          </a:p>
          <a:p>
            <a:pPr lvl="1" algn="l"/>
            <a:r>
              <a:rPr lang="ru-RU" sz="1200" dirty="0">
                <a:effectLst/>
                <a:latin typeface="+mn-lt"/>
                <a:ea typeface="+mn-ea"/>
                <a:cs typeface="+mn-cs"/>
                <a:sym typeface="Calibri"/>
              </a:rPr>
              <a:t>Западные производители дорогой шоколадной продукции ушли из страны (в том числе рынок покинул и будущий стратегический партнер «Коркунова» — Alfred Ritter, производитель шоколадок Ritter Sport). Итальянский партнер, с которым Коркунов планировал делать бизнес, испугался кризиса 1998 г. и ушел из России, оставив недостроенные корпуса шоколадной фабрики.</a:t>
            </a:r>
          </a:p>
          <a:p>
            <a:pPr lvl="1" algn="l"/>
            <a:r>
              <a:rPr lang="ru-RU" sz="1200" dirty="0">
                <a:effectLst/>
                <a:latin typeface="+mn-lt"/>
                <a:ea typeface="+mn-ea"/>
                <a:cs typeface="+mn-cs"/>
                <a:sym typeface="Calibri"/>
              </a:rPr>
              <a:t>Отечественные производители — «Бабаевский», «Красный Октябрь», «СладКо» и др. — сосредоточились на дешевом сегменте.</a:t>
            </a:r>
          </a:p>
          <a:p>
            <a:pPr algn="l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17376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1" dirty="0">
                <a:effectLst/>
                <a:latin typeface="+mn-lt"/>
                <a:ea typeface="+mn-ea"/>
                <a:cs typeface="+mn-cs"/>
                <a:sym typeface="Calibri"/>
              </a:rPr>
              <a:t>Стратегические инициативы в период кризиса:</a:t>
            </a:r>
            <a:endParaRPr lang="ru-RU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algn="l"/>
            <a:r>
              <a:rPr lang="ru-RU" sz="1200" b="1" dirty="0">
                <a:effectLst/>
                <a:latin typeface="+mn-lt"/>
                <a:ea typeface="+mn-ea"/>
                <a:cs typeface="+mn-cs"/>
                <a:sym typeface="Calibri"/>
              </a:rPr>
              <a:t> Новый сегмент рынка</a:t>
            </a:r>
            <a:r>
              <a:rPr lang="ru-RU" sz="1200" dirty="0">
                <a:effectLst/>
                <a:latin typeface="+mn-lt"/>
                <a:ea typeface="+mn-ea"/>
                <a:cs typeface="+mn-cs"/>
                <a:sym typeface="Calibri"/>
              </a:rPr>
              <a:t>. «Коркунов» вышел на сегмент дорогого шоколада, действовать в котором никто не решался. Одинцовская кондитерская фабрика появилась всего через год после кризиса, когда дорогой сегмент на кондитерском рынке считался совершенно неперспективным и был полностью «оголен».</a:t>
            </a:r>
          </a:p>
          <a:p>
            <a:pPr algn="l"/>
            <a:r>
              <a:rPr lang="ru-RU" sz="1200" b="1" dirty="0">
                <a:effectLst/>
                <a:latin typeface="+mn-lt"/>
                <a:ea typeface="+mn-ea"/>
                <a:cs typeface="+mn-cs"/>
                <a:sym typeface="Calibri"/>
              </a:rPr>
              <a:t>Конкуренция</a:t>
            </a:r>
            <a:r>
              <a:rPr lang="ru-RU" sz="1200" dirty="0">
                <a:effectLst/>
                <a:latin typeface="+mn-lt"/>
                <a:ea typeface="+mn-ea"/>
                <a:cs typeface="+mn-cs"/>
                <a:sym typeface="Calibri"/>
              </a:rPr>
              <a:t>. Отсутствие конкурентов и упавшие цены на рекламу позволили «Коркунову» занять значительную долю рынка и создать стратегический контроль за счет бренда. </a:t>
            </a:r>
          </a:p>
          <a:p>
            <a:pPr lvl="1" algn="l"/>
            <a:r>
              <a:rPr lang="ru-RU" sz="1200" dirty="0">
                <a:effectLst/>
                <a:latin typeface="+mn-lt"/>
                <a:ea typeface="+mn-ea"/>
                <a:cs typeface="+mn-cs"/>
                <a:sym typeface="Calibri"/>
              </a:rPr>
              <a:t>Западные производители дорогой шоколадной продукции ушли из страны (в том числе рынок покинул и будущий стратегический партнер «Коркунова» — Alfred Ritter, производитель шоколадок Ritter Sport). Итальянский партнер, с которым Коркунов планировал делать бизнес, испугался кризиса 1998 г. и ушел из России, оставив недостроенные корпуса шоколадной фабрики.</a:t>
            </a:r>
          </a:p>
          <a:p>
            <a:pPr lvl="1" algn="l"/>
            <a:r>
              <a:rPr lang="ru-RU" sz="1200" dirty="0">
                <a:effectLst/>
                <a:latin typeface="+mn-lt"/>
                <a:ea typeface="+mn-ea"/>
                <a:cs typeface="+mn-cs"/>
                <a:sym typeface="Calibri"/>
              </a:rPr>
              <a:t>Отечественные производители — «Бабаевский», «Красный Октябрь», «СладКо» и др. — сосредоточились на дешевом сегменте.</a:t>
            </a:r>
          </a:p>
          <a:p>
            <a:pPr algn="l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21058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C9262C-EA60-FB48-8560-7610A98575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brightnessContrast bright="6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24384000" cy="1371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7D2589-ECB9-054B-A3B0-204AEBE36802}"/>
              </a:ext>
            </a:extLst>
          </p:cNvPr>
          <p:cNvSpPr/>
          <p:nvPr userDrawn="1"/>
        </p:nvSpPr>
        <p:spPr>
          <a:xfrm>
            <a:off x="12467305" y="668593"/>
            <a:ext cx="10913806" cy="12349318"/>
          </a:xfrm>
          <a:prstGeom prst="rect">
            <a:avLst/>
          </a:prstGeom>
          <a:solidFill>
            <a:srgbClr val="187E32"/>
          </a:solidFill>
          <a:ln>
            <a:noFill/>
          </a:ln>
          <a:effectLst>
            <a:outerShdw blurRad="88900" dist="114300" dir="36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098354-8316-914A-9F7F-C5758DE7EA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8101" y="11607150"/>
            <a:ext cx="3632210" cy="117320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DF812-6A56-4D20-8121-94270148E546}"/>
              </a:ext>
            </a:extLst>
          </p:cNvPr>
          <p:cNvSpPr txBox="1">
            <a:spLocks/>
          </p:cNvSpPr>
          <p:nvPr userDrawn="1"/>
        </p:nvSpPr>
        <p:spPr>
          <a:xfrm>
            <a:off x="21379541" y="13345885"/>
            <a:ext cx="3004458" cy="370114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Classified- Confidential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2229881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4834370"/>
            <a:ext cx="11098146" cy="159114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1009132" y="425909"/>
            <a:ext cx="19717268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6858003"/>
            <a:ext cx="11098146" cy="4684662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8071" y="767071"/>
            <a:ext cx="906017" cy="80021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40495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o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4834370"/>
            <a:ext cx="11098146" cy="159114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1009132" y="425909"/>
            <a:ext cx="19717268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6858003"/>
            <a:ext cx="11098146" cy="4684662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8071" y="767071"/>
            <a:ext cx="906017" cy="80021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34946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3856" y="4325419"/>
            <a:ext cx="6921256" cy="418640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8805332" y="425909"/>
            <a:ext cx="13235000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3" name="Текст 2"/>
          <p:cNvSpPr>
            <a:spLocks noGrp="1"/>
          </p:cNvSpPr>
          <p:nvPr>
            <p:ph type="body" sz="half" idx="13"/>
          </p:nvPr>
        </p:nvSpPr>
        <p:spPr>
          <a:xfrm>
            <a:off x="8805328" y="3905956"/>
            <a:ext cx="13235000" cy="7636708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30481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92000" y="1367623"/>
            <a:ext cx="9848328" cy="101750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  <a:lvl2pPr marL="0" indent="457200">
              <a:buSzTx/>
              <a:buFontTx/>
              <a:buNone/>
              <a:defRPr sz="4000">
                <a:solidFill>
                  <a:srgbClr val="767171"/>
                </a:solidFill>
              </a:defRPr>
            </a:lvl2pPr>
            <a:lvl3pPr marL="0" indent="914400">
              <a:buSzTx/>
              <a:buFontTx/>
              <a:buNone/>
              <a:defRPr sz="4000">
                <a:solidFill>
                  <a:srgbClr val="767171"/>
                </a:solidFill>
              </a:defRPr>
            </a:lvl3pPr>
            <a:lvl4pPr marL="0" indent="1371600">
              <a:buSzTx/>
              <a:buFontTx/>
              <a:buNone/>
              <a:defRPr sz="4000">
                <a:solidFill>
                  <a:srgbClr val="767171"/>
                </a:solidFill>
              </a:defRPr>
            </a:lvl4pPr>
            <a:lvl5pPr marL="0" indent="1828800">
              <a:buSzTx/>
              <a:buFontTx/>
              <a:buNone/>
              <a:defRPr sz="4000">
                <a:solidFill>
                  <a:srgbClr val="76717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Текст 2"/>
          <p:cNvSpPr>
            <a:spLocks noGrp="1"/>
          </p:cNvSpPr>
          <p:nvPr>
            <p:ph type="body" sz="half" idx="13"/>
          </p:nvPr>
        </p:nvSpPr>
        <p:spPr>
          <a:xfrm>
            <a:off x="1378220" y="1367623"/>
            <a:ext cx="9848328" cy="10175038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066411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92000" y="1367623"/>
            <a:ext cx="9848328" cy="101750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  <a:lvl2pPr marL="0" indent="457200">
              <a:buSzTx/>
              <a:buFontTx/>
              <a:buNone/>
              <a:defRPr sz="4000">
                <a:solidFill>
                  <a:srgbClr val="767171"/>
                </a:solidFill>
              </a:defRPr>
            </a:lvl2pPr>
            <a:lvl3pPr marL="0" indent="914400">
              <a:buSzTx/>
              <a:buFontTx/>
              <a:buNone/>
              <a:defRPr sz="4000">
                <a:solidFill>
                  <a:srgbClr val="767171"/>
                </a:solidFill>
              </a:defRPr>
            </a:lvl3pPr>
            <a:lvl4pPr marL="0" indent="1371600">
              <a:buSzTx/>
              <a:buFontTx/>
              <a:buNone/>
              <a:defRPr sz="4000">
                <a:solidFill>
                  <a:srgbClr val="767171"/>
                </a:solidFill>
              </a:defRPr>
            </a:lvl4pPr>
            <a:lvl5pPr marL="0" indent="1828800">
              <a:buSzTx/>
              <a:buFontTx/>
              <a:buNone/>
              <a:defRPr sz="4000">
                <a:solidFill>
                  <a:srgbClr val="76717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47276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12640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991350" y="1667686"/>
            <a:ext cx="10401300" cy="10829116"/>
          </a:xfrm>
          <a:prstGeom prst="rect">
            <a:avLst/>
          </a:prstGeom>
        </p:spPr>
        <p:txBody>
          <a:bodyPr/>
          <a:lstStyle>
            <a:lvl1pPr marL="685800" indent="-685800"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None/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None/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None/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None/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00694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0" y="4618153"/>
            <a:ext cx="21031200" cy="159114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1009133" y="1667686"/>
            <a:ext cx="21031202" cy="26511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549960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0" y="3376375"/>
            <a:ext cx="21031200" cy="159114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1009133" y="425909"/>
            <a:ext cx="21031202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2" y="5734757"/>
            <a:ext cx="9953792" cy="657013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155" name="Текст 2"/>
          <p:cNvSpPr>
            <a:spLocks noGrp="1"/>
          </p:cNvSpPr>
          <p:nvPr>
            <p:ph type="body" sz="quarter" idx="14"/>
          </p:nvPr>
        </p:nvSpPr>
        <p:spPr>
          <a:xfrm>
            <a:off x="12086538" y="5734757"/>
            <a:ext cx="9953792" cy="657013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53850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0" y="3376375"/>
            <a:ext cx="21031200" cy="159114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1009133" y="425909"/>
            <a:ext cx="21031202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5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2" y="5734757"/>
            <a:ext cx="6291776" cy="657013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166" name="Текст 2"/>
          <p:cNvSpPr>
            <a:spLocks noGrp="1"/>
          </p:cNvSpPr>
          <p:nvPr>
            <p:ph type="body" sz="quarter" idx="14"/>
          </p:nvPr>
        </p:nvSpPr>
        <p:spPr>
          <a:xfrm>
            <a:off x="8378840" y="5734757"/>
            <a:ext cx="6291776" cy="657013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167" name="Текст 2"/>
          <p:cNvSpPr>
            <a:spLocks noGrp="1"/>
          </p:cNvSpPr>
          <p:nvPr>
            <p:ph type="body" sz="quarter" idx="15"/>
          </p:nvPr>
        </p:nvSpPr>
        <p:spPr>
          <a:xfrm>
            <a:off x="15748554" y="5734757"/>
            <a:ext cx="6291776" cy="657013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35201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7">
            <a:extLst>
              <a:ext uri="{FF2B5EF4-FFF2-40B4-BE49-F238E27FC236}">
                <a16:creationId xmlns:a16="http://schemas.microsoft.com/office/drawing/2014/main" id="{4EB1DA80-59C8-D949-8BE5-A37CC2816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964" y="0"/>
            <a:ext cx="24392964" cy="1371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075A82A-1832-40F6-8D22-11E2C0E0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170123"/>
            <a:ext cx="22329648" cy="1403498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B9A7E8-43A7-4B8F-A822-60471803C130}"/>
              </a:ext>
            </a:extLst>
          </p:cNvPr>
          <p:cNvSpPr txBox="1">
            <a:spLocks/>
          </p:cNvSpPr>
          <p:nvPr userDrawn="1"/>
        </p:nvSpPr>
        <p:spPr>
          <a:xfrm>
            <a:off x="19964397" y="13345887"/>
            <a:ext cx="3004458" cy="370114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Classified- Confidential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2354975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7317927"/>
            <a:ext cx="11098146" cy="159114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1009133" y="425909"/>
            <a:ext cx="21031202" cy="4187334"/>
          </a:xfrm>
          <a:prstGeom prst="rect">
            <a:avLst/>
          </a:prstGeom>
        </p:spPr>
        <p:txBody>
          <a:bodyPr/>
          <a:lstStyle>
            <a:lvl1pPr>
              <a:defRPr sz="17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9341559"/>
            <a:ext cx="11098146" cy="264089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C40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35323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7317927"/>
            <a:ext cx="11098146" cy="159114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1009133" y="425909"/>
            <a:ext cx="21031202" cy="4187334"/>
          </a:xfrm>
          <a:prstGeom prst="rect">
            <a:avLst/>
          </a:prstGeom>
        </p:spPr>
        <p:txBody>
          <a:bodyPr/>
          <a:lstStyle>
            <a:lvl1pPr>
              <a:defRPr sz="17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9341559"/>
            <a:ext cx="11098146" cy="264089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C40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535211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7317927"/>
            <a:ext cx="11098146" cy="159114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" name="Title Text"/>
          <p:cNvSpPr txBox="1">
            <a:spLocks noGrp="1"/>
          </p:cNvSpPr>
          <p:nvPr>
            <p:ph type="title"/>
          </p:nvPr>
        </p:nvSpPr>
        <p:spPr>
          <a:xfrm>
            <a:off x="1009133" y="425909"/>
            <a:ext cx="21031202" cy="4187334"/>
          </a:xfrm>
          <a:prstGeom prst="rect">
            <a:avLst/>
          </a:prstGeom>
        </p:spPr>
        <p:txBody>
          <a:bodyPr/>
          <a:lstStyle>
            <a:lvl1pPr>
              <a:defRPr sz="17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7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9341559"/>
            <a:ext cx="11098146" cy="264089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C40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04695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br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4834370"/>
            <a:ext cx="11098146" cy="159114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1009132" y="425909"/>
            <a:ext cx="19717268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6858003"/>
            <a:ext cx="11098146" cy="4684662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8071" y="767071"/>
            <a:ext cx="906017" cy="80021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13052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l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4834370"/>
            <a:ext cx="11098146" cy="159114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1009132" y="425909"/>
            <a:ext cx="19717268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6858003"/>
            <a:ext cx="11098146" cy="4684662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8071" y="767071"/>
            <a:ext cx="906017" cy="80021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17736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ich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4834370"/>
            <a:ext cx="11098146" cy="159114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1009132" y="425909"/>
            <a:ext cx="19717268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6858003"/>
            <a:ext cx="11098146" cy="4684662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8071" y="767071"/>
            <a:ext cx="906017" cy="80021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797839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4834370"/>
            <a:ext cx="11098146" cy="159114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1009132" y="425909"/>
            <a:ext cx="19717268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6858003"/>
            <a:ext cx="11098146" cy="4684662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8071" y="767071"/>
            <a:ext cx="906017" cy="80021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977763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oc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4834370"/>
            <a:ext cx="11098146" cy="159114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1009132" y="425909"/>
            <a:ext cx="19717268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6858003"/>
            <a:ext cx="11098146" cy="4684662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8071" y="767071"/>
            <a:ext cx="906017" cy="80021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69872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Титульный слайд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3856" y="4325419"/>
            <a:ext cx="6921256" cy="418640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8805332" y="425909"/>
            <a:ext cx="13235000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3" name="Текст 2"/>
          <p:cNvSpPr>
            <a:spLocks noGrp="1"/>
          </p:cNvSpPr>
          <p:nvPr>
            <p:ph type="body" sz="half" idx="13"/>
          </p:nvPr>
        </p:nvSpPr>
        <p:spPr>
          <a:xfrm>
            <a:off x="8805328" y="3905956"/>
            <a:ext cx="13235000" cy="7636708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706713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Титульный слайд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92000" y="1367623"/>
            <a:ext cx="9848328" cy="101750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  <a:lvl2pPr marL="0" indent="457200">
              <a:buSzTx/>
              <a:buFontTx/>
              <a:buNone/>
              <a:defRPr sz="4000">
                <a:solidFill>
                  <a:srgbClr val="767171"/>
                </a:solidFill>
              </a:defRPr>
            </a:lvl2pPr>
            <a:lvl3pPr marL="0" indent="914400">
              <a:buSzTx/>
              <a:buFontTx/>
              <a:buNone/>
              <a:defRPr sz="4000">
                <a:solidFill>
                  <a:srgbClr val="767171"/>
                </a:solidFill>
              </a:defRPr>
            </a:lvl3pPr>
            <a:lvl4pPr marL="0" indent="1371600">
              <a:buSzTx/>
              <a:buFontTx/>
              <a:buNone/>
              <a:defRPr sz="4000">
                <a:solidFill>
                  <a:srgbClr val="767171"/>
                </a:solidFill>
              </a:defRPr>
            </a:lvl4pPr>
            <a:lvl5pPr marL="0" indent="1828800">
              <a:buSzTx/>
              <a:buFontTx/>
              <a:buNone/>
              <a:defRPr sz="4000">
                <a:solidFill>
                  <a:srgbClr val="76717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Текст 2"/>
          <p:cNvSpPr>
            <a:spLocks noGrp="1"/>
          </p:cNvSpPr>
          <p:nvPr>
            <p:ph type="body" sz="half" idx="13"/>
          </p:nvPr>
        </p:nvSpPr>
        <p:spPr>
          <a:xfrm>
            <a:off x="1378220" y="1367623"/>
            <a:ext cx="9848328" cy="10175038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928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7">
            <a:extLst>
              <a:ext uri="{FF2B5EF4-FFF2-40B4-BE49-F238E27FC236}">
                <a16:creationId xmlns:a16="http://schemas.microsoft.com/office/drawing/2014/main" id="{4EB1DA80-59C8-D949-8BE5-A37CC2816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64" y="0"/>
            <a:ext cx="24392964" cy="13716000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17964A-2290-4267-AC67-AD14668BAAEE}"/>
              </a:ext>
            </a:extLst>
          </p:cNvPr>
          <p:cNvSpPr txBox="1">
            <a:spLocks/>
          </p:cNvSpPr>
          <p:nvPr userDrawn="1"/>
        </p:nvSpPr>
        <p:spPr>
          <a:xfrm>
            <a:off x="19920857" y="13193485"/>
            <a:ext cx="3004458" cy="370114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Classified- Confidential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31287719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Титульный слайд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92000" y="1367623"/>
            <a:ext cx="9848328" cy="101750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  <a:lvl2pPr marL="0" indent="457200">
              <a:buSzTx/>
              <a:buFontTx/>
              <a:buNone/>
              <a:defRPr sz="4000">
                <a:solidFill>
                  <a:srgbClr val="767171"/>
                </a:solidFill>
              </a:defRPr>
            </a:lvl2pPr>
            <a:lvl3pPr marL="0" indent="914400">
              <a:buSzTx/>
              <a:buFontTx/>
              <a:buNone/>
              <a:defRPr sz="4000">
                <a:solidFill>
                  <a:srgbClr val="767171"/>
                </a:solidFill>
              </a:defRPr>
            </a:lvl3pPr>
            <a:lvl4pPr marL="0" indent="1371600">
              <a:buSzTx/>
              <a:buFontTx/>
              <a:buNone/>
              <a:defRPr sz="4000">
                <a:solidFill>
                  <a:srgbClr val="767171"/>
                </a:solidFill>
              </a:defRPr>
            </a:lvl4pPr>
            <a:lvl5pPr marL="0" indent="1828800">
              <a:buSzTx/>
              <a:buFontTx/>
              <a:buNone/>
              <a:defRPr sz="4000">
                <a:solidFill>
                  <a:srgbClr val="76717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591983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25343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Титульный слайд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991350" y="1667686"/>
            <a:ext cx="10401300" cy="10829116"/>
          </a:xfrm>
          <a:prstGeom prst="rect">
            <a:avLst/>
          </a:prstGeom>
        </p:spPr>
        <p:txBody>
          <a:bodyPr/>
          <a:lstStyle>
            <a:lvl1pPr marL="685800" indent="-685800"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None/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None/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None/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None/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42969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Титульный слайд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0" y="4618153"/>
            <a:ext cx="21031200" cy="159114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1009133" y="1667686"/>
            <a:ext cx="21031202" cy="26511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96912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Титульный слайд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0" y="3376375"/>
            <a:ext cx="21031200" cy="159114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1009133" y="425909"/>
            <a:ext cx="21031202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2" y="5734757"/>
            <a:ext cx="9953792" cy="657013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155" name="Текст 2"/>
          <p:cNvSpPr>
            <a:spLocks noGrp="1"/>
          </p:cNvSpPr>
          <p:nvPr>
            <p:ph type="body" sz="quarter" idx="14"/>
          </p:nvPr>
        </p:nvSpPr>
        <p:spPr>
          <a:xfrm>
            <a:off x="12086538" y="5734757"/>
            <a:ext cx="9953792" cy="657013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3183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Титульный слайд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0" y="3376375"/>
            <a:ext cx="21031200" cy="159114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1009133" y="425909"/>
            <a:ext cx="21031202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5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2" y="5734757"/>
            <a:ext cx="6291776" cy="657013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166" name="Текст 2"/>
          <p:cNvSpPr>
            <a:spLocks noGrp="1"/>
          </p:cNvSpPr>
          <p:nvPr>
            <p:ph type="body" sz="quarter" idx="14"/>
          </p:nvPr>
        </p:nvSpPr>
        <p:spPr>
          <a:xfrm>
            <a:off x="8378840" y="5734757"/>
            <a:ext cx="6291776" cy="657013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167" name="Текст 2"/>
          <p:cNvSpPr>
            <a:spLocks noGrp="1"/>
          </p:cNvSpPr>
          <p:nvPr>
            <p:ph type="body" sz="quarter" idx="15"/>
          </p:nvPr>
        </p:nvSpPr>
        <p:spPr>
          <a:xfrm>
            <a:off x="15748554" y="5734757"/>
            <a:ext cx="6291776" cy="657013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03712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итульный слайд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7317927"/>
            <a:ext cx="11098146" cy="159114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1009133" y="425909"/>
            <a:ext cx="21031202" cy="4187334"/>
          </a:xfrm>
          <a:prstGeom prst="rect">
            <a:avLst/>
          </a:prstGeom>
        </p:spPr>
        <p:txBody>
          <a:bodyPr/>
          <a:lstStyle>
            <a:lvl1pPr>
              <a:defRPr sz="17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9341559"/>
            <a:ext cx="11098146" cy="264089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C40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75433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Титульный слайд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7317927"/>
            <a:ext cx="11098146" cy="159114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1009133" y="425909"/>
            <a:ext cx="21031202" cy="4187334"/>
          </a:xfrm>
          <a:prstGeom prst="rect">
            <a:avLst/>
          </a:prstGeom>
        </p:spPr>
        <p:txBody>
          <a:bodyPr/>
          <a:lstStyle>
            <a:lvl1pPr>
              <a:defRPr sz="17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9341559"/>
            <a:ext cx="11098146" cy="264089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C40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664639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Титульный слайд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7317927"/>
            <a:ext cx="11098146" cy="159114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1009133" y="425909"/>
            <a:ext cx="21031202" cy="4187334"/>
          </a:xfrm>
          <a:prstGeom prst="rect">
            <a:avLst/>
          </a:prstGeom>
        </p:spPr>
        <p:txBody>
          <a:bodyPr/>
          <a:lstStyle>
            <a:lvl1pPr>
              <a:defRPr sz="17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7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9341559"/>
            <a:ext cx="11098146" cy="264089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C40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16825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итульный слайд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7317927"/>
            <a:ext cx="11098146" cy="159114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400" b="1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" name="Title Text"/>
          <p:cNvSpPr txBox="1">
            <a:spLocks noGrp="1"/>
          </p:cNvSpPr>
          <p:nvPr>
            <p:ph type="title"/>
          </p:nvPr>
        </p:nvSpPr>
        <p:spPr>
          <a:xfrm>
            <a:off x="1009133" y="425909"/>
            <a:ext cx="21031202" cy="4187334"/>
          </a:xfrm>
          <a:prstGeom prst="rect">
            <a:avLst/>
          </a:prstGeom>
        </p:spPr>
        <p:txBody>
          <a:bodyPr/>
          <a:lstStyle>
            <a:lvl1pPr>
              <a:defRPr sz="17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7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9341559"/>
            <a:ext cx="11098146" cy="2640894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C40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509941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6437" y="170123"/>
            <a:ext cx="22826950" cy="1403498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3727" y="1"/>
            <a:ext cx="1050274" cy="8350786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1915EB9-F66E-4DB0-8D45-4506C53632A1}"/>
              </a:ext>
            </a:extLst>
          </p:cNvPr>
          <p:cNvSpPr txBox="1">
            <a:spLocks/>
          </p:cNvSpPr>
          <p:nvPr userDrawn="1"/>
        </p:nvSpPr>
        <p:spPr>
          <a:xfrm>
            <a:off x="16154400" y="13258800"/>
            <a:ext cx="8229600" cy="45720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Classified- Confidential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5611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7">
            <a:extLst>
              <a:ext uri="{FF2B5EF4-FFF2-40B4-BE49-F238E27FC236}">
                <a16:creationId xmlns:a16="http://schemas.microsoft.com/office/drawing/2014/main" id="{4EB1DA80-59C8-D949-8BE5-A37CC2816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302" y="0"/>
            <a:ext cx="24392964" cy="137160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B9A7E8-43A7-4B8F-A822-60471803C130}"/>
              </a:ext>
            </a:extLst>
          </p:cNvPr>
          <p:cNvSpPr txBox="1">
            <a:spLocks/>
          </p:cNvSpPr>
          <p:nvPr userDrawn="1"/>
        </p:nvSpPr>
        <p:spPr>
          <a:xfrm>
            <a:off x="19964397" y="13345887"/>
            <a:ext cx="3004458" cy="370114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Classified- Confidential</a:t>
            </a:r>
            <a:endParaRPr lang="ru-RU" sz="200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A4EA385-D7B6-4CEC-A23F-087A6CA7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9" y="89248"/>
            <a:ext cx="23110726" cy="864096"/>
          </a:xfrm>
        </p:spPr>
        <p:txBody>
          <a:bodyPr/>
          <a:lstStyle>
            <a:lvl1pPr algn="l">
              <a:defRPr lang="ru-RU" sz="5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pPr marL="0" lvl="0" indent="0" algn="l" defTabSz="1828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E9ED4A9-ACFB-4DCB-9B14-4990156811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774" y="1008160"/>
            <a:ext cx="23034440" cy="665264"/>
          </a:xfr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kern="1200" dirty="0">
                <a:solidFill>
                  <a:srgbClr val="00B050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049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8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b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4834370"/>
            <a:ext cx="11098146" cy="159114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1009132" y="425909"/>
            <a:ext cx="19717268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6858003"/>
            <a:ext cx="11098146" cy="4684662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8071" y="767071"/>
            <a:ext cx="906017" cy="80021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87030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l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4834370"/>
            <a:ext cx="11098146" cy="159114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1009132" y="425909"/>
            <a:ext cx="19717268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6858003"/>
            <a:ext cx="11098146" cy="4684662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8071" y="767071"/>
            <a:ext cx="906017" cy="80021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563097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133" y="4834370"/>
            <a:ext cx="11098146" cy="159114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1pPr>
            <a:lvl2pPr marL="0" indent="4572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2pPr>
            <a:lvl3pPr marL="0" indent="9144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3pPr>
            <a:lvl4pPr marL="0" indent="13716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4pPr>
            <a:lvl5pPr marL="0" indent="1828800">
              <a:buSzTx/>
              <a:buFontTx/>
              <a:buNone/>
              <a:defRPr sz="6000" b="1">
                <a:solidFill>
                  <a:srgbClr val="B4C402"/>
                </a:solidFill>
                <a:latin typeface="+mj-lt"/>
                <a:ea typeface="+mj-ea"/>
                <a:cs typeface="+mj-cs"/>
                <a:sym typeface="Effra Corp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1009132" y="425909"/>
            <a:ext cx="19717268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76717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Текст 2"/>
          <p:cNvSpPr>
            <a:spLocks noGrp="1"/>
          </p:cNvSpPr>
          <p:nvPr>
            <p:ph type="body" sz="quarter" idx="13"/>
          </p:nvPr>
        </p:nvSpPr>
        <p:spPr>
          <a:xfrm>
            <a:off x="996433" y="6858003"/>
            <a:ext cx="11098146" cy="4684662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lvl1pPr>
          </a:lstStyle>
          <a:p>
            <a:pPr marL="0" indent="0">
              <a:buSzTx/>
              <a:buFontTx/>
              <a:buNone/>
              <a:defRPr sz="4000">
                <a:solidFill>
                  <a:srgbClr val="767171"/>
                </a:solidFill>
              </a:defRPr>
            </a:pPr>
            <a:endParaRPr/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8071" y="767071"/>
            <a:ext cx="906017" cy="80021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242090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FA9DF2C-CDF4-4C10-B5C4-B9ABDB723DA1}"/>
              </a:ext>
            </a:extLst>
          </p:cNvPr>
          <p:cNvSpPr txBox="1">
            <a:spLocks/>
          </p:cNvSpPr>
          <p:nvPr userDrawn="1"/>
        </p:nvSpPr>
        <p:spPr>
          <a:xfrm>
            <a:off x="21379541" y="13345885"/>
            <a:ext cx="3004458" cy="370114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Classified- Confidential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9635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009130" y="1667687"/>
            <a:ext cx="10099136" cy="6595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1"/>
            <a:ext cx="21945600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49739" y="767071"/>
            <a:ext cx="906017" cy="800217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93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3" r:id="rId6"/>
    <p:sldLayoutId id="2147483874" r:id="rId7"/>
    <p:sldLayoutId id="2147483875" r:id="rId8"/>
    <p:sldLayoutId id="2147483876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5" r:id="rId16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9906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554480" marR="0" indent="-64008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082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540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997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454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9116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009130" y="1667687"/>
            <a:ext cx="10099136" cy="6595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1"/>
            <a:ext cx="21945600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49739" y="767071"/>
            <a:ext cx="906017" cy="800217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Effra Corp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567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200" b="1" i="0" u="none" strike="noStrike" cap="none" spc="0" baseline="0">
          <a:solidFill>
            <a:srgbClr val="B4C402"/>
          </a:solidFill>
          <a:uFillTx/>
          <a:latin typeface="+mj-lt"/>
          <a:ea typeface="+mj-ea"/>
          <a:cs typeface="+mj-cs"/>
          <a:sym typeface="Effra Corp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9906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554480" marR="0" indent="-64008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082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540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997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454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9116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Calibri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Effra Corp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nature, looking, large, white&#10;&#10;Description automatically generated">
            <a:extLst>
              <a:ext uri="{FF2B5EF4-FFF2-40B4-BE49-F238E27FC236}">
                <a16:creationId xmlns:a16="http://schemas.microsoft.com/office/drawing/2014/main" id="{F2274A35-F725-4AF6-B775-1BF33F06D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1CBCC13-88AC-4942-BEFC-975CCF4C0F0E}"/>
              </a:ext>
            </a:extLst>
          </p:cNvPr>
          <p:cNvSpPr txBox="1">
            <a:spLocks/>
          </p:cNvSpPr>
          <p:nvPr/>
        </p:nvSpPr>
        <p:spPr>
          <a:xfrm>
            <a:off x="965874" y="10691589"/>
            <a:ext cx="11098146" cy="159114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Effra Corp"/>
              </a:defRPr>
            </a:lvl1pPr>
            <a:lvl2pPr marL="0" marR="0" indent="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Effra Corp"/>
              </a:defRPr>
            </a:lvl2pPr>
            <a:lvl3pPr marL="0" marR="0" indent="914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Effra Corp"/>
              </a:defRPr>
            </a:lvl3pPr>
            <a:lvl4pPr marL="0" marR="0" indent="1371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Effra Corp"/>
              </a:defRPr>
            </a:lvl4pPr>
            <a:lvl5pPr marL="0" marR="0" indent="18288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Effra Corp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ru-RU" sz="6000" dirty="0">
                <a:solidFill>
                  <a:schemeClr val="bg1"/>
                </a:solidFill>
              </a:rPr>
              <a:t>Ольга Мачильская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948EBAB-7732-45E0-9373-C476F9C2D3DF}"/>
              </a:ext>
            </a:extLst>
          </p:cNvPr>
          <p:cNvSpPr txBox="1">
            <a:spLocks/>
          </p:cNvSpPr>
          <p:nvPr/>
        </p:nvSpPr>
        <p:spPr>
          <a:xfrm>
            <a:off x="7734219" y="5348269"/>
            <a:ext cx="9183756" cy="30194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 fontScale="92500" lnSpcReduction="10000"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6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Effra Corp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0" b="1" i="0" u="none" strike="noStrike" cap="none" spc="0" baseline="0">
                <a:solidFill>
                  <a:srgbClr val="B4C402"/>
                </a:solidFill>
                <a:uFillTx/>
                <a:latin typeface="+mj-lt"/>
                <a:ea typeface="+mj-ea"/>
                <a:cs typeface="+mj-cs"/>
                <a:sym typeface="Effra Corp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0" b="1" i="0" u="none" strike="noStrike" cap="none" spc="0" baseline="0">
                <a:solidFill>
                  <a:srgbClr val="B4C402"/>
                </a:solidFill>
                <a:uFillTx/>
                <a:latin typeface="+mj-lt"/>
                <a:ea typeface="+mj-ea"/>
                <a:cs typeface="+mj-cs"/>
                <a:sym typeface="Effra Corp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0" b="1" i="0" u="none" strike="noStrike" cap="none" spc="0" baseline="0">
                <a:solidFill>
                  <a:srgbClr val="B4C402"/>
                </a:solidFill>
                <a:uFillTx/>
                <a:latin typeface="+mj-lt"/>
                <a:ea typeface="+mj-ea"/>
                <a:cs typeface="+mj-cs"/>
                <a:sym typeface="Effra Corp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0" b="1" i="0" u="none" strike="noStrike" cap="none" spc="0" baseline="0">
                <a:solidFill>
                  <a:srgbClr val="B4C402"/>
                </a:solidFill>
                <a:uFillTx/>
                <a:latin typeface="+mj-lt"/>
                <a:ea typeface="+mj-ea"/>
                <a:cs typeface="+mj-cs"/>
                <a:sym typeface="Effra Corp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0" b="1" i="0" u="none" strike="noStrike" cap="none" spc="0" baseline="0">
                <a:solidFill>
                  <a:srgbClr val="B4C402"/>
                </a:solidFill>
                <a:uFillTx/>
                <a:latin typeface="+mj-lt"/>
                <a:ea typeface="+mj-ea"/>
                <a:cs typeface="+mj-cs"/>
                <a:sym typeface="Effra Corp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0" b="1" i="0" u="none" strike="noStrike" cap="none" spc="0" baseline="0">
                <a:solidFill>
                  <a:srgbClr val="B4C402"/>
                </a:solidFill>
                <a:uFillTx/>
                <a:latin typeface="+mj-lt"/>
                <a:ea typeface="+mj-ea"/>
                <a:cs typeface="+mj-cs"/>
                <a:sym typeface="Effra Corp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0" b="1" i="0" u="none" strike="noStrike" cap="none" spc="0" baseline="0">
                <a:solidFill>
                  <a:srgbClr val="B4C402"/>
                </a:solidFill>
                <a:uFillTx/>
                <a:latin typeface="+mj-lt"/>
                <a:ea typeface="+mj-ea"/>
                <a:cs typeface="+mj-cs"/>
                <a:sym typeface="Effra Corp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0" b="1" i="0" u="none" strike="noStrike" cap="none" spc="0" baseline="0">
                <a:solidFill>
                  <a:srgbClr val="B4C402"/>
                </a:solidFill>
                <a:uFillTx/>
                <a:latin typeface="+mj-lt"/>
                <a:ea typeface="+mj-ea"/>
                <a:cs typeface="+mj-cs"/>
                <a:sym typeface="Effra Corp"/>
              </a:defRPr>
            </a:lvl9pPr>
          </a:lstStyle>
          <a:p>
            <a:pPr algn="ctr" hangingPunct="1"/>
            <a:r>
              <a:rPr lang="ru-RU" sz="11500" dirty="0">
                <a:solidFill>
                  <a:schemeClr val="bg1"/>
                </a:solidFill>
              </a:rPr>
              <a:t>Лидерство в кризис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95BFA84-932E-4D63-90E2-13873A663E31}"/>
              </a:ext>
            </a:extLst>
          </p:cNvPr>
          <p:cNvSpPr txBox="1">
            <a:spLocks/>
          </p:cNvSpPr>
          <p:nvPr/>
        </p:nvSpPr>
        <p:spPr>
          <a:xfrm>
            <a:off x="965874" y="11626752"/>
            <a:ext cx="15533084" cy="264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554480" marR="0" indent="-64008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lnSpc>
                <a:spcPts val="3000"/>
              </a:lnSpc>
            </a:pPr>
            <a:r>
              <a:rPr lang="en-US" sz="3600" b="1" dirty="0">
                <a:solidFill>
                  <a:schemeClr val="bg1"/>
                </a:solidFill>
              </a:rPr>
              <a:t>Strategy &amp; Business Development Director </a:t>
            </a:r>
            <a:endParaRPr lang="ru-RU" sz="3600" b="1" dirty="0">
              <a:solidFill>
                <a:schemeClr val="bg1"/>
              </a:solidFill>
            </a:endParaRPr>
          </a:p>
          <a:p>
            <a:pPr hangingPunct="1">
              <a:lnSpc>
                <a:spcPts val="3000"/>
              </a:lnSpc>
            </a:pPr>
            <a:r>
              <a:rPr lang="en-US" sz="3600" b="1" dirty="0">
                <a:solidFill>
                  <a:schemeClr val="bg1"/>
                </a:solidFill>
              </a:rPr>
              <a:t>Business Coach</a:t>
            </a:r>
          </a:p>
          <a:p>
            <a:pPr hangingPunct="1">
              <a:lnSpc>
                <a:spcPts val="3000"/>
              </a:lnSpc>
            </a:pPr>
            <a:r>
              <a:rPr lang="en-US" sz="3200" dirty="0" err="1">
                <a:solidFill>
                  <a:schemeClr val="bg1"/>
                </a:solidFill>
              </a:rPr>
              <a:t>Multon</a:t>
            </a:r>
            <a:r>
              <a:rPr lang="en-US" sz="3200" dirty="0">
                <a:solidFill>
                  <a:schemeClr val="bg1"/>
                </a:solidFill>
              </a:rPr>
              <a:t> Coca Cola HBC Russia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9111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2431091-F985-413D-A7D4-90F2D365E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709" y="358023"/>
            <a:ext cx="21031202" cy="26511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dirty="0" err="1">
                <a:solidFill>
                  <a:schemeClr val="bg1"/>
                </a:solidFill>
              </a:rPr>
              <a:t>Кри́зис</a:t>
            </a:r>
            <a:r>
              <a:rPr lang="ru-RU" sz="4800" dirty="0">
                <a:solidFill>
                  <a:schemeClr val="bg1"/>
                </a:solidFill>
              </a:rPr>
              <a:t> (др.-греч. </a:t>
            </a:r>
            <a:r>
              <a:rPr lang="ru-RU" sz="4800" dirty="0" err="1">
                <a:solidFill>
                  <a:schemeClr val="bg1"/>
                </a:solidFill>
              </a:rPr>
              <a:t>κρίσις</a:t>
            </a:r>
            <a:r>
              <a:rPr lang="ru-RU" sz="4800" dirty="0">
                <a:solidFill>
                  <a:schemeClr val="bg1"/>
                </a:solidFill>
              </a:rPr>
              <a:t> – решение; поворотный пункт) — переворот, пора переходного состояния, перелом, состояние, при котором существующие средства достижения целей становятся неадекватными.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84721-CB94-4BAB-AE0A-F8A71B495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87"/>
          <a:stretch/>
        </p:blipFill>
        <p:spPr>
          <a:xfrm rot="539232">
            <a:off x="7699513" y="5109747"/>
            <a:ext cx="9144000" cy="5558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B150E566-BC07-443F-923A-6982BC71EC97}"/>
              </a:ext>
            </a:extLst>
          </p:cNvPr>
          <p:cNvSpPr txBox="1">
            <a:spLocks/>
          </p:cNvSpPr>
          <p:nvPr/>
        </p:nvSpPr>
        <p:spPr>
          <a:xfrm>
            <a:off x="736752" y="6214376"/>
            <a:ext cx="6291776" cy="382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554480" marR="0" indent="-64008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ru-RU">
                <a:solidFill>
                  <a:schemeClr val="bg1"/>
                </a:solidFill>
              </a:rPr>
              <a:t>в </a:t>
            </a:r>
            <a:r>
              <a:rPr lang="ru-RU" sz="4800" b="1">
                <a:solidFill>
                  <a:schemeClr val="bg1"/>
                </a:solidFill>
              </a:rPr>
              <a:t>медицине</a:t>
            </a:r>
            <a:r>
              <a:rPr lang="ru-RU">
                <a:solidFill>
                  <a:schemeClr val="bg1"/>
                </a:solidFill>
              </a:rPr>
              <a:t> кризис означает переломный момент в течение болезни, ведущий к улучшению или ухудшению состояния больного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F4249763-36FC-453A-90EC-61D3DB169F74}"/>
              </a:ext>
            </a:extLst>
          </p:cNvPr>
          <p:cNvSpPr txBox="1">
            <a:spLocks/>
          </p:cNvSpPr>
          <p:nvPr/>
        </p:nvSpPr>
        <p:spPr>
          <a:xfrm>
            <a:off x="17514498" y="6095107"/>
            <a:ext cx="6291776" cy="358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76717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554480" marR="0" indent="-64008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ru-RU" dirty="0">
                <a:solidFill>
                  <a:schemeClr val="bg1"/>
                </a:solidFill>
              </a:rPr>
              <a:t>с </a:t>
            </a:r>
            <a:r>
              <a:rPr lang="ru-RU" sz="4800" b="1" dirty="0">
                <a:solidFill>
                  <a:schemeClr val="bg1"/>
                </a:solidFill>
              </a:rPr>
              <a:t>психологической</a:t>
            </a:r>
            <a:r>
              <a:rPr lang="ru-RU" dirty="0">
                <a:solidFill>
                  <a:schemeClr val="bg1"/>
                </a:solidFill>
              </a:rPr>
              <a:t> точки зрения, кризисы настолько распространены, насколько они необходимы для развития, и они не всегда негативны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ECB50D-24D6-4750-A668-E6E2E80E95D9}"/>
              </a:ext>
            </a:extLst>
          </p:cNvPr>
          <p:cNvSpPr/>
          <p:nvPr/>
        </p:nvSpPr>
        <p:spPr>
          <a:xfrm>
            <a:off x="0" y="476250"/>
            <a:ext cx="514350" cy="15049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000" b="0" i="0" u="none" strike="noStrike" cap="none" spc="0" normalizeH="0" baseline="0">
              <a:ln>
                <a:noFill/>
              </a:ln>
              <a:solidFill>
                <a:srgbClr val="333333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1EBF95-2B9A-4290-AFBF-E889D2EF4460}"/>
              </a:ext>
            </a:extLst>
          </p:cNvPr>
          <p:cNvSpPr/>
          <p:nvPr/>
        </p:nvSpPr>
        <p:spPr>
          <a:xfrm>
            <a:off x="22860000" y="476250"/>
            <a:ext cx="1517774" cy="15049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000" b="0" i="0" u="none" strike="noStrike" cap="none" spc="0" normalizeH="0" baseline="0">
              <a:ln>
                <a:noFill/>
              </a:ln>
              <a:solidFill>
                <a:srgbClr val="333333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4282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ECB50D-24D6-4750-A668-E6E2E80E95D9}"/>
              </a:ext>
            </a:extLst>
          </p:cNvPr>
          <p:cNvSpPr/>
          <p:nvPr/>
        </p:nvSpPr>
        <p:spPr>
          <a:xfrm>
            <a:off x="0" y="476250"/>
            <a:ext cx="514350" cy="15049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1EBF95-2B9A-4290-AFBF-E889D2EF4460}"/>
              </a:ext>
            </a:extLst>
          </p:cNvPr>
          <p:cNvSpPr/>
          <p:nvPr/>
        </p:nvSpPr>
        <p:spPr>
          <a:xfrm>
            <a:off x="22860000" y="476250"/>
            <a:ext cx="1517774" cy="15049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5DB973-A808-4515-BD05-D9DB87527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026" y="2339148"/>
            <a:ext cx="9773326" cy="6380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3E6012-9E3B-4441-80CB-4E11103C2E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29"/>
          <a:stretch/>
        </p:blipFill>
        <p:spPr>
          <a:xfrm rot="20728738">
            <a:off x="882864" y="4599285"/>
            <a:ext cx="5625767" cy="4933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26CD48-D7FF-4385-AB74-5CCB31C036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64" r="9067" b="4207"/>
          <a:stretch/>
        </p:blipFill>
        <p:spPr>
          <a:xfrm rot="997347">
            <a:off x="17543439" y="4874102"/>
            <a:ext cx="5963478" cy="452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picture containing woman, holding, player&#10;&#10;Description automatically generated">
            <a:extLst>
              <a:ext uri="{FF2B5EF4-FFF2-40B4-BE49-F238E27FC236}">
                <a16:creationId xmlns:a16="http://schemas.microsoft.com/office/drawing/2014/main" id="{9D906B90-094B-4819-9399-2813A6ABB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465">
            <a:off x="9250966" y="9239284"/>
            <a:ext cx="5555918" cy="3717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itle 4">
            <a:extLst>
              <a:ext uri="{FF2B5EF4-FFF2-40B4-BE49-F238E27FC236}">
                <a16:creationId xmlns:a16="http://schemas.microsoft.com/office/drawing/2014/main" id="{8DC011E0-DB2B-4D1A-9F9C-7A4C42A83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131" y="506543"/>
            <a:ext cx="21552693" cy="1581795"/>
          </a:xfrm>
        </p:spPr>
        <p:txBody>
          <a:bodyPr>
            <a:normAutofit/>
          </a:bodyPr>
          <a:lstStyle/>
          <a:p>
            <a:r>
              <a:rPr lang="ru-RU" sz="7200" dirty="0"/>
              <a:t>Не только в Китае кризис считают возможностью</a:t>
            </a:r>
          </a:p>
        </p:txBody>
      </p:sp>
    </p:spTree>
    <p:extLst>
      <p:ext uri="{BB962C8B-B14F-4D97-AF65-F5344CB8AC3E}">
        <p14:creationId xmlns:p14="http://schemas.microsoft.com/office/powerpoint/2010/main" val="27260798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20F68B-0D77-4F7F-8F26-A66B02A6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133" y="425909"/>
            <a:ext cx="21031202" cy="2651126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chemeClr val="bg1"/>
                </a:solidFill>
              </a:rPr>
              <a:t>«Мир всегда одинаков, воспринимаем мы его по-разному»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D8017E-CEF2-444E-8C48-56FECBDCD2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61227" y="9464093"/>
            <a:ext cx="4908426" cy="84226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БЕСПОРЯДОК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D028605-076F-4F83-8CD0-3D535A6058DD}"/>
              </a:ext>
            </a:extLst>
          </p:cNvPr>
          <p:cNvSpPr txBox="1">
            <a:spLocks/>
          </p:cNvSpPr>
          <p:nvPr/>
        </p:nvSpPr>
        <p:spPr>
          <a:xfrm>
            <a:off x="16719121" y="1766873"/>
            <a:ext cx="6291776" cy="84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76717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554480" marR="0" indent="-64008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ru-RU" i="1" dirty="0">
                <a:solidFill>
                  <a:schemeClr val="bg1"/>
                </a:solidFill>
              </a:rPr>
              <a:t>Михаил Пришвин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9B0E6A-36D3-48AA-9782-E2E5DCF71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033" y="4504084"/>
            <a:ext cx="5530814" cy="4695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BC6A7B-56E3-4747-8715-8A5C802D4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622" y="4460706"/>
            <a:ext cx="6058371" cy="4782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60F394F-617C-4AE3-9EC1-4C2FCCAC9C84}"/>
              </a:ext>
            </a:extLst>
          </p:cNvPr>
          <p:cNvSpPr txBox="1">
            <a:spLocks/>
          </p:cNvSpPr>
          <p:nvPr/>
        </p:nvSpPr>
        <p:spPr>
          <a:xfrm>
            <a:off x="2453594" y="9464093"/>
            <a:ext cx="4908426" cy="84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76717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554480" marR="0" indent="-64008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ru-RU" b="1" dirty="0">
                <a:solidFill>
                  <a:schemeClr val="bg1"/>
                </a:solidFill>
              </a:rPr>
              <a:t>КОНФЛИКТ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29640C-0A7E-4AC4-B15F-DC4DB41CA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3887" y="4504083"/>
            <a:ext cx="6409939" cy="469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C5053B-EE9B-4C14-823A-861388043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2226" y="4519361"/>
            <a:ext cx="6409938" cy="472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ED0B36BB-D730-4BC0-ADCF-BF5D0D7D1789}"/>
              </a:ext>
            </a:extLst>
          </p:cNvPr>
          <p:cNvSpPr txBox="1">
            <a:spLocks/>
          </p:cNvSpPr>
          <p:nvPr/>
        </p:nvSpPr>
        <p:spPr>
          <a:xfrm>
            <a:off x="16632982" y="9464093"/>
            <a:ext cx="4908426" cy="84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76717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554480" marR="0" indent="-64008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ru-RU" b="1" dirty="0">
                <a:solidFill>
                  <a:schemeClr val="bg1"/>
                </a:solidFill>
              </a:rPr>
              <a:t>АДАПТАЦИЯ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D846088-8043-4FD3-B03B-14B88E647EC1}"/>
              </a:ext>
            </a:extLst>
          </p:cNvPr>
          <p:cNvSpPr txBox="1">
            <a:spLocks/>
          </p:cNvSpPr>
          <p:nvPr/>
        </p:nvSpPr>
        <p:spPr>
          <a:xfrm>
            <a:off x="16632982" y="9503536"/>
            <a:ext cx="4908426" cy="842266"/>
          </a:xfrm>
          <a:prstGeom prst="rect">
            <a:avLst/>
          </a:prstGeom>
          <a:solidFill>
            <a:srgbClr val="000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76717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554480" marR="0" indent="-64008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ru-RU" b="1" dirty="0">
                <a:solidFill>
                  <a:schemeClr val="bg1"/>
                </a:solidFill>
              </a:rPr>
              <a:t>ДЕЗАДАПТАЦИЯ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5B4211E-A3EB-44EE-A512-3FAD04ECFF47}"/>
              </a:ext>
            </a:extLst>
          </p:cNvPr>
          <p:cNvSpPr/>
          <p:nvPr/>
        </p:nvSpPr>
        <p:spPr>
          <a:xfrm>
            <a:off x="1490869" y="3583173"/>
            <a:ext cx="6999796" cy="8005852"/>
          </a:xfrm>
          <a:prstGeom prst="roundRect">
            <a:avLst>
              <a:gd name="adj" fmla="val 11839"/>
            </a:avLst>
          </a:prstGeom>
          <a:noFill/>
          <a:ln w="38100" cap="flat">
            <a:solidFill>
              <a:schemeClr val="bg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000" b="0" i="0" u="none" strike="noStrike" cap="none" spc="0" normalizeH="0" baseline="0">
              <a:ln>
                <a:noFill/>
              </a:ln>
              <a:solidFill>
                <a:srgbClr val="333333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BB7CFF-1D22-4226-A2FE-5A18367F2AFC}"/>
              </a:ext>
            </a:extLst>
          </p:cNvPr>
          <p:cNvSpPr/>
          <p:nvPr/>
        </p:nvSpPr>
        <p:spPr>
          <a:xfrm>
            <a:off x="0" y="476250"/>
            <a:ext cx="514350" cy="15049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3A693D-59A4-4848-BBCF-9F8F3872765A}"/>
              </a:ext>
            </a:extLst>
          </p:cNvPr>
          <p:cNvSpPr/>
          <p:nvPr/>
        </p:nvSpPr>
        <p:spPr>
          <a:xfrm>
            <a:off x="22860000" y="476250"/>
            <a:ext cx="1517774" cy="15049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5586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9C39E8-0CC4-489F-A7C3-68939472B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133" y="462364"/>
            <a:ext cx="21031202" cy="2651126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chemeClr val="bg1"/>
                </a:solidFill>
              </a:rPr>
              <a:t>«Люди забудут, что ты сказал, люди забудут, что ты сделал, но они никогда не забудут, что ты заставил их почувствовать»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4D40CC58-CC22-4E3D-B66B-9FE0D6AF1671}"/>
              </a:ext>
            </a:extLst>
          </p:cNvPr>
          <p:cNvSpPr/>
          <p:nvPr/>
        </p:nvSpPr>
        <p:spPr>
          <a:xfrm>
            <a:off x="15223643" y="8883838"/>
            <a:ext cx="3619501" cy="238126"/>
          </a:xfrm>
          <a:prstGeom prst="rect">
            <a:avLst/>
          </a:prstGeom>
          <a:solidFill>
            <a:srgbClr val="00AC00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333333"/>
                </a:solidFill>
              </a:defRPr>
            </a:pP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EEF8F46E-7052-4289-B23B-00BCD9F261CF}"/>
              </a:ext>
            </a:extLst>
          </p:cNvPr>
          <p:cNvSpPr/>
          <p:nvPr/>
        </p:nvSpPr>
        <p:spPr>
          <a:xfrm>
            <a:off x="5297297" y="8908780"/>
            <a:ext cx="3619501" cy="238126"/>
          </a:xfrm>
          <a:prstGeom prst="rect">
            <a:avLst/>
          </a:prstGeom>
          <a:solidFill>
            <a:srgbClr val="FE8F16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333333"/>
                </a:solidFill>
              </a:defRPr>
            </a:pPr>
            <a:endParaRPr kumimoji="0" sz="50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2FA0FCA9-AB52-46CF-8F77-058403C54E05}"/>
              </a:ext>
            </a:extLst>
          </p:cNvPr>
          <p:cNvSpPr/>
          <p:nvPr/>
        </p:nvSpPr>
        <p:spPr>
          <a:xfrm>
            <a:off x="330835" y="8883838"/>
            <a:ext cx="3619501" cy="238126"/>
          </a:xfrm>
          <a:prstGeom prst="rect">
            <a:avLst/>
          </a:prstGeom>
          <a:solidFill>
            <a:srgbClr val="FF5C36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333333"/>
                </a:solidFill>
              </a:defRPr>
            </a:pPr>
            <a:endParaRPr kumimoji="0" sz="50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Year 1 milestones and goals">
            <a:extLst>
              <a:ext uri="{FF2B5EF4-FFF2-40B4-BE49-F238E27FC236}">
                <a16:creationId xmlns:a16="http://schemas.microsoft.com/office/drawing/2014/main" id="{46CC90E3-3720-49CE-9C60-3C16FB3EC5FC}"/>
              </a:ext>
            </a:extLst>
          </p:cNvPr>
          <p:cNvSpPr txBox="1"/>
          <p:nvPr/>
        </p:nvSpPr>
        <p:spPr>
          <a:xfrm>
            <a:off x="90319" y="8024078"/>
            <a:ext cx="4139829" cy="818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defTabSz="1335024">
              <a:lnSpc>
                <a:spcPct val="90000"/>
              </a:lnSpc>
              <a:spcBef>
                <a:spcPts val="1400"/>
              </a:spcBef>
              <a:defRPr sz="2920">
                <a:solidFill>
                  <a:srgbClr val="767171"/>
                </a:solidFill>
              </a:defRPr>
            </a:lvl1pPr>
          </a:lstStyle>
          <a:p>
            <a:pPr marL="0" marR="0" lvl="0" indent="0" algn="ctr" defTabSz="1335024" rtl="0" eaLnBrk="1" fontAlgn="auto" latinLnBrk="0" hangingPunc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ДУМАЙТЕ О СЕБЕ</a:t>
            </a:r>
          </a:p>
        </p:txBody>
      </p:sp>
      <p:sp>
        <p:nvSpPr>
          <p:cNvPr id="15" name="Rectangle">
            <a:extLst>
              <a:ext uri="{FF2B5EF4-FFF2-40B4-BE49-F238E27FC236}">
                <a16:creationId xmlns:a16="http://schemas.microsoft.com/office/drawing/2014/main" id="{9F9BC63B-ED07-4ACD-A08D-B231A02B14D0}"/>
              </a:ext>
            </a:extLst>
          </p:cNvPr>
          <p:cNvSpPr/>
          <p:nvPr/>
        </p:nvSpPr>
        <p:spPr>
          <a:xfrm>
            <a:off x="10353594" y="8908780"/>
            <a:ext cx="3619501" cy="238126"/>
          </a:xfrm>
          <a:prstGeom prst="rect">
            <a:avLst/>
          </a:prstGeom>
          <a:solidFill>
            <a:srgbClr val="B4C403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333333"/>
                </a:solidFill>
              </a:defRPr>
            </a:pP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C3C3EDC3-EB6E-49E9-A0D1-7B47643AC048}"/>
              </a:ext>
            </a:extLst>
          </p:cNvPr>
          <p:cNvSpPr/>
          <p:nvPr/>
        </p:nvSpPr>
        <p:spPr>
          <a:xfrm>
            <a:off x="20028333" y="8893690"/>
            <a:ext cx="3619501" cy="238126"/>
          </a:xfrm>
          <a:prstGeom prst="rect">
            <a:avLst/>
          </a:prstGeom>
          <a:solidFill>
            <a:srgbClr val="008ECD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333333"/>
                </a:solidFill>
                <a:latin typeface="+mj-lt"/>
                <a:ea typeface="+mj-ea"/>
                <a:cs typeface="+mj-cs"/>
                <a:sym typeface="Effra Corp"/>
              </a:defRPr>
            </a:pP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Effra Corp"/>
              <a:sym typeface="Effra Corp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431252-C569-4E7F-A0F9-D3FBBE7162B8}"/>
              </a:ext>
            </a:extLst>
          </p:cNvPr>
          <p:cNvSpPr/>
          <p:nvPr/>
        </p:nvSpPr>
        <p:spPr>
          <a:xfrm>
            <a:off x="4875814" y="9468536"/>
            <a:ext cx="47053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Если вы позаботитесь о людях, они позаботятся о производственных процессах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206436-48F1-4D4A-9F84-5DEB24BEA588}"/>
              </a:ext>
            </a:extLst>
          </p:cNvPr>
          <p:cNvSpPr/>
          <p:nvPr/>
        </p:nvSpPr>
        <p:spPr>
          <a:xfrm>
            <a:off x="271201" y="9468537"/>
            <a:ext cx="37856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«Обеспечьте кислородом сначала себя, потом ребенка»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000267-AB3A-4310-94D3-41D28215A730}"/>
              </a:ext>
            </a:extLst>
          </p:cNvPr>
          <p:cNvSpPr/>
          <p:nvPr/>
        </p:nvSpPr>
        <p:spPr>
          <a:xfrm>
            <a:off x="10133185" y="9432081"/>
            <a:ext cx="42501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Позаботьтесь сегодня о них чтобы завтра они позаботились о вас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159E8F-EC74-44A0-BEE1-0ED1AD2CD4CA}"/>
              </a:ext>
            </a:extLst>
          </p:cNvPr>
          <p:cNvSpPr/>
          <p:nvPr/>
        </p:nvSpPr>
        <p:spPr>
          <a:xfrm>
            <a:off x="19930404" y="9382348"/>
            <a:ext cx="39179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Все пройдет и это тоже – надо думать о будущем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98932A-81D8-4E15-BCA4-C01608280D41}"/>
              </a:ext>
            </a:extLst>
          </p:cNvPr>
          <p:cNvSpPr/>
          <p:nvPr/>
        </p:nvSpPr>
        <p:spPr>
          <a:xfrm>
            <a:off x="15210215" y="9395625"/>
            <a:ext cx="39179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Оставьте только обязательные и важные для будущего затраты</a:t>
            </a: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43AAF611-8BB3-4488-B7BC-0BCF34C61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3" y="4413944"/>
            <a:ext cx="3825212" cy="255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958DA3-4360-40F6-A822-CF83E65E1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595" y="4413944"/>
            <a:ext cx="3552060" cy="2670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C4F8DE-B644-416D-9970-F45D968C7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/>
          <a:stretch/>
        </p:blipFill>
        <p:spPr>
          <a:xfrm>
            <a:off x="15210215" y="4413944"/>
            <a:ext cx="3741105" cy="2580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B150542-D49B-4DEF-97C2-C1A61F508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74" y="4468293"/>
            <a:ext cx="3684867" cy="260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4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92486FA-85E3-4EFF-BC77-129A1EB479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541" y="4353751"/>
            <a:ext cx="3880357" cy="2550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Year 1 milestones and goals">
            <a:extLst>
              <a:ext uri="{FF2B5EF4-FFF2-40B4-BE49-F238E27FC236}">
                <a16:creationId xmlns:a16="http://schemas.microsoft.com/office/drawing/2014/main" id="{8E5F1A34-139F-4F88-B109-5A60BE4F4A9A}"/>
              </a:ext>
            </a:extLst>
          </p:cNvPr>
          <p:cNvSpPr txBox="1"/>
          <p:nvPr/>
        </p:nvSpPr>
        <p:spPr>
          <a:xfrm>
            <a:off x="5095504" y="7983807"/>
            <a:ext cx="4139829" cy="818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defTabSz="1335024">
              <a:lnSpc>
                <a:spcPct val="90000"/>
              </a:lnSpc>
              <a:spcBef>
                <a:spcPts val="1400"/>
              </a:spcBef>
              <a:defRPr sz="2920">
                <a:solidFill>
                  <a:srgbClr val="767171"/>
                </a:solidFill>
              </a:defRPr>
            </a:lvl1pPr>
          </a:lstStyle>
          <a:p>
            <a:pPr marL="0" marR="0" lvl="0" indent="0" algn="ctr" defTabSz="1335024" rtl="0" eaLnBrk="1" fontAlgn="auto" latinLnBrk="0" hangingPunc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ДУМАЙТЕ О ЛЮДЯХ</a:t>
            </a:r>
          </a:p>
        </p:txBody>
      </p:sp>
      <p:sp>
        <p:nvSpPr>
          <p:cNvPr id="32" name="Year 1 milestones and goals">
            <a:extLst>
              <a:ext uri="{FF2B5EF4-FFF2-40B4-BE49-F238E27FC236}">
                <a16:creationId xmlns:a16="http://schemas.microsoft.com/office/drawing/2014/main" id="{DFAE84EE-E12B-4FA3-A3D0-2D0EA6937111}"/>
              </a:ext>
            </a:extLst>
          </p:cNvPr>
          <p:cNvSpPr txBox="1"/>
          <p:nvPr/>
        </p:nvSpPr>
        <p:spPr>
          <a:xfrm>
            <a:off x="10013917" y="7914971"/>
            <a:ext cx="4139829" cy="818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defTabSz="1335024">
              <a:lnSpc>
                <a:spcPct val="90000"/>
              </a:lnSpc>
              <a:spcBef>
                <a:spcPts val="1400"/>
              </a:spcBef>
              <a:defRPr sz="2920">
                <a:solidFill>
                  <a:srgbClr val="767171"/>
                </a:solidFill>
              </a:defRPr>
            </a:lvl1pPr>
          </a:lstStyle>
          <a:p>
            <a:pPr marL="0" marR="0" lvl="0" indent="0" algn="ctr" defTabSz="1335024" rtl="0" eaLnBrk="1" fontAlgn="auto" latinLnBrk="0" hangingPunc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ДУМАЙТЕ О ПАРТНЕРАХ</a:t>
            </a:r>
          </a:p>
        </p:txBody>
      </p:sp>
      <p:sp>
        <p:nvSpPr>
          <p:cNvPr id="33" name="Year 1 milestones and goals">
            <a:extLst>
              <a:ext uri="{FF2B5EF4-FFF2-40B4-BE49-F238E27FC236}">
                <a16:creationId xmlns:a16="http://schemas.microsoft.com/office/drawing/2014/main" id="{7562F5DF-A993-4E35-962D-34123051BAB3}"/>
              </a:ext>
            </a:extLst>
          </p:cNvPr>
          <p:cNvSpPr txBox="1"/>
          <p:nvPr/>
        </p:nvSpPr>
        <p:spPr>
          <a:xfrm>
            <a:off x="14871125" y="7922410"/>
            <a:ext cx="4139829" cy="818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defTabSz="1335024">
              <a:lnSpc>
                <a:spcPct val="90000"/>
              </a:lnSpc>
              <a:spcBef>
                <a:spcPts val="1400"/>
              </a:spcBef>
              <a:defRPr sz="2920">
                <a:solidFill>
                  <a:srgbClr val="767171"/>
                </a:solidFill>
              </a:defRPr>
            </a:lvl1pPr>
          </a:lstStyle>
          <a:p>
            <a:pPr marL="0" marR="0" lvl="0" indent="0" algn="ctr" defTabSz="1335024" rtl="0" eaLnBrk="1" fontAlgn="auto" latinLnBrk="0" hangingPunc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ДУМАЙТЕ О ФИНАНСАХ</a:t>
            </a:r>
          </a:p>
        </p:txBody>
      </p:sp>
      <p:sp>
        <p:nvSpPr>
          <p:cNvPr id="34" name="Year 1 milestones and goals">
            <a:extLst>
              <a:ext uri="{FF2B5EF4-FFF2-40B4-BE49-F238E27FC236}">
                <a16:creationId xmlns:a16="http://schemas.microsoft.com/office/drawing/2014/main" id="{70923453-3A6A-41BC-B411-2A4E1FC1B388}"/>
              </a:ext>
            </a:extLst>
          </p:cNvPr>
          <p:cNvSpPr txBox="1"/>
          <p:nvPr/>
        </p:nvSpPr>
        <p:spPr>
          <a:xfrm>
            <a:off x="19768168" y="7906280"/>
            <a:ext cx="4139829" cy="818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defTabSz="1335024">
              <a:lnSpc>
                <a:spcPct val="90000"/>
              </a:lnSpc>
              <a:spcBef>
                <a:spcPts val="1400"/>
              </a:spcBef>
              <a:defRPr sz="2920">
                <a:solidFill>
                  <a:srgbClr val="767171"/>
                </a:solidFill>
              </a:defRPr>
            </a:lvl1pPr>
          </a:lstStyle>
          <a:p>
            <a:pPr marL="0" marR="0" lvl="0" indent="0" algn="ctr" defTabSz="1335024" rtl="0" eaLnBrk="1" fontAlgn="auto" latinLnBrk="0" hangingPunc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ДУМАЙТЕ О СТРАТЕГИИ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07AB6F3-F34E-4FD4-8A0D-7AC5F9DFA96C}"/>
              </a:ext>
            </a:extLst>
          </p:cNvPr>
          <p:cNvSpPr txBox="1">
            <a:spLocks/>
          </p:cNvSpPr>
          <p:nvPr/>
        </p:nvSpPr>
        <p:spPr>
          <a:xfrm>
            <a:off x="16941039" y="2470802"/>
            <a:ext cx="6291776" cy="84226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76717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554480" marR="0" indent="-64008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ru-RU" i="1" dirty="0">
                <a:solidFill>
                  <a:schemeClr val="bg1"/>
                </a:solidFill>
              </a:rPr>
              <a:t>Майя </a:t>
            </a:r>
            <a:r>
              <a:rPr lang="ru-RU" i="1" dirty="0" err="1">
                <a:solidFill>
                  <a:schemeClr val="bg1"/>
                </a:solidFill>
              </a:rPr>
              <a:t>Анжелоу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7FBC417-8DFE-458C-B25B-F8DFEAA0CEC6}"/>
              </a:ext>
            </a:extLst>
          </p:cNvPr>
          <p:cNvSpPr/>
          <p:nvPr/>
        </p:nvSpPr>
        <p:spPr>
          <a:xfrm>
            <a:off x="125368" y="3682565"/>
            <a:ext cx="4369698" cy="8005852"/>
          </a:xfrm>
          <a:prstGeom prst="roundRect">
            <a:avLst>
              <a:gd name="adj" fmla="val 11839"/>
            </a:avLst>
          </a:prstGeom>
          <a:noFill/>
          <a:ln w="38100" cap="flat">
            <a:solidFill>
              <a:schemeClr val="bg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000" b="0" i="0" u="none" strike="noStrike" cap="none" spc="0" normalizeH="0" baseline="0">
              <a:ln>
                <a:noFill/>
              </a:ln>
              <a:solidFill>
                <a:srgbClr val="333333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932127B-11BC-412B-B672-F849DE040F48}"/>
              </a:ext>
            </a:extLst>
          </p:cNvPr>
          <p:cNvSpPr/>
          <p:nvPr/>
        </p:nvSpPr>
        <p:spPr>
          <a:xfrm>
            <a:off x="19608887" y="3682565"/>
            <a:ext cx="4369698" cy="8005852"/>
          </a:xfrm>
          <a:prstGeom prst="roundRect">
            <a:avLst>
              <a:gd name="adj" fmla="val 11839"/>
            </a:avLst>
          </a:prstGeom>
          <a:noFill/>
          <a:ln w="38100" cap="flat">
            <a:solidFill>
              <a:schemeClr val="bg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000" b="0" i="0" u="none" strike="noStrike" cap="none" spc="0" normalizeH="0" baseline="0">
              <a:ln>
                <a:noFill/>
              </a:ln>
              <a:solidFill>
                <a:srgbClr val="333333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9" name="Year 1 milestones and goals">
            <a:extLst>
              <a:ext uri="{FF2B5EF4-FFF2-40B4-BE49-F238E27FC236}">
                <a16:creationId xmlns:a16="http://schemas.microsoft.com/office/drawing/2014/main" id="{EB6A675B-BD6C-470A-A042-9B78F267C88F}"/>
              </a:ext>
            </a:extLst>
          </p:cNvPr>
          <p:cNvSpPr txBox="1"/>
          <p:nvPr/>
        </p:nvSpPr>
        <p:spPr>
          <a:xfrm>
            <a:off x="370773" y="11730493"/>
            <a:ext cx="4139829" cy="818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defTabSz="1335024">
              <a:lnSpc>
                <a:spcPct val="90000"/>
              </a:lnSpc>
              <a:spcBef>
                <a:spcPts val="1400"/>
              </a:spcBef>
              <a:defRPr sz="2920">
                <a:solidFill>
                  <a:srgbClr val="767171"/>
                </a:solidFill>
              </a:defRPr>
            </a:lvl1pPr>
          </a:lstStyle>
          <a:p>
            <a:pPr marL="0" marR="0" lvl="0" indent="0" algn="ctr" defTabSz="1335024" rtl="0" eaLnBrk="1" fontAlgn="auto" latinLnBrk="0" hangingPunc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30%</a:t>
            </a:r>
          </a:p>
        </p:txBody>
      </p:sp>
      <p:sp>
        <p:nvSpPr>
          <p:cNvPr id="41" name="Year 1 milestones and goals">
            <a:extLst>
              <a:ext uri="{FF2B5EF4-FFF2-40B4-BE49-F238E27FC236}">
                <a16:creationId xmlns:a16="http://schemas.microsoft.com/office/drawing/2014/main" id="{46CD9AD1-AD48-413C-AC35-D9C09075C350}"/>
              </a:ext>
            </a:extLst>
          </p:cNvPr>
          <p:cNvSpPr txBox="1"/>
          <p:nvPr/>
        </p:nvSpPr>
        <p:spPr>
          <a:xfrm>
            <a:off x="19819468" y="11748004"/>
            <a:ext cx="4139829" cy="818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defTabSz="1335024">
              <a:lnSpc>
                <a:spcPct val="90000"/>
              </a:lnSpc>
              <a:spcBef>
                <a:spcPts val="1400"/>
              </a:spcBef>
              <a:defRPr sz="2920">
                <a:solidFill>
                  <a:srgbClr val="767171"/>
                </a:solidFill>
              </a:defRPr>
            </a:lvl1pPr>
          </a:lstStyle>
          <a:p>
            <a:pPr marL="0" marR="0" lvl="0" indent="0" algn="ctr" defTabSz="1335024" rtl="0" eaLnBrk="1" fontAlgn="auto" latinLnBrk="0" hangingPunc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30%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690EA7-61B6-431E-9FE1-32A3C581115F}"/>
              </a:ext>
            </a:extLst>
          </p:cNvPr>
          <p:cNvSpPr/>
          <p:nvPr/>
        </p:nvSpPr>
        <p:spPr>
          <a:xfrm>
            <a:off x="0" y="476250"/>
            <a:ext cx="514350" cy="15049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6D0811-ACEC-4978-86C5-23197FA96598}"/>
              </a:ext>
            </a:extLst>
          </p:cNvPr>
          <p:cNvSpPr/>
          <p:nvPr/>
        </p:nvSpPr>
        <p:spPr>
          <a:xfrm>
            <a:off x="22860000" y="476250"/>
            <a:ext cx="1517774" cy="15049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911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03AB32-199D-4EE3-B635-85ED1124800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468415" y="3514424"/>
            <a:ext cx="13488480" cy="1605477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</a:rPr>
              <a:t>Чаще всего используют одну из четырех стратегий выхода из кризиса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9C39E8-0CC4-489F-A7C3-68939472B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45" y="742949"/>
            <a:ext cx="21771354" cy="1327304"/>
          </a:xfrm>
        </p:spPr>
        <p:txBody>
          <a:bodyPr>
            <a:noAutofit/>
          </a:bodyPr>
          <a:lstStyle/>
          <a:p>
            <a:r>
              <a:rPr lang="ru-RU" sz="6000" dirty="0">
                <a:solidFill>
                  <a:schemeClr val="bg1"/>
                </a:solidFill>
              </a:rPr>
              <a:t>Тактика без стратегии – это просто суета перед поражением</a:t>
            </a:r>
            <a:br>
              <a:rPr lang="ru-RU" sz="6000" dirty="0">
                <a:solidFill>
                  <a:schemeClr val="bg1"/>
                </a:solidFill>
              </a:rPr>
            </a:b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35" name="1300,789,00">
            <a:extLst>
              <a:ext uri="{FF2B5EF4-FFF2-40B4-BE49-F238E27FC236}">
                <a16:creationId xmlns:a16="http://schemas.microsoft.com/office/drawing/2014/main" id="{8F3CBD27-60F0-4586-9888-C52E1E6E5DFD}"/>
              </a:ext>
            </a:extLst>
          </p:cNvPr>
          <p:cNvSpPr txBox="1"/>
          <p:nvPr/>
        </p:nvSpPr>
        <p:spPr>
          <a:xfrm>
            <a:off x="15838348" y="5855009"/>
            <a:ext cx="5160514" cy="19689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2000"/>
              </a:spcBef>
              <a:defRPr sz="4000" b="1">
                <a:solidFill>
                  <a:srgbClr val="767171"/>
                </a:solidFill>
              </a:defRPr>
            </a:lvl1pPr>
          </a:lstStyle>
          <a:p>
            <a:pPr marL="0" marR="0" lvl="0" indent="0" algn="l" defTabSz="1828800" rtl="0" eaLnBrk="1" fontAlgn="auto" latinLnBrk="0" hangingPunct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Смена позиционирования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7" name="1300,789,00">
            <a:extLst>
              <a:ext uri="{FF2B5EF4-FFF2-40B4-BE49-F238E27FC236}">
                <a16:creationId xmlns:a16="http://schemas.microsoft.com/office/drawing/2014/main" id="{E446F8EE-3402-42EC-8742-2822701C2400}"/>
              </a:ext>
            </a:extLst>
          </p:cNvPr>
          <p:cNvSpPr txBox="1"/>
          <p:nvPr/>
        </p:nvSpPr>
        <p:spPr>
          <a:xfrm>
            <a:off x="15811814" y="9398837"/>
            <a:ext cx="7186997" cy="12005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2000"/>
              </a:spcBef>
              <a:defRPr sz="4000" b="1">
                <a:solidFill>
                  <a:srgbClr val="767171"/>
                </a:solidFill>
              </a:defRPr>
            </a:lvl1pPr>
          </a:lstStyle>
          <a:p>
            <a:pPr marL="0" marR="0" lvl="0" indent="0" algn="l" defTabSz="1828800" rtl="0" eaLnBrk="1" fontAlgn="auto" latinLnBrk="0" hangingPunct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Calibri"/>
                <a:cs typeface="Calibri"/>
              </a:rPr>
              <a:t>Сохранение стратегии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1300,789,00">
            <a:extLst>
              <a:ext uri="{FF2B5EF4-FFF2-40B4-BE49-F238E27FC236}">
                <a16:creationId xmlns:a16="http://schemas.microsoft.com/office/drawing/2014/main" id="{D58A5228-889E-41AA-B6F2-0E9FF31CD9E4}"/>
              </a:ext>
            </a:extLst>
          </p:cNvPr>
          <p:cNvSpPr txBox="1"/>
          <p:nvPr/>
        </p:nvSpPr>
        <p:spPr>
          <a:xfrm>
            <a:off x="2844899" y="9501890"/>
            <a:ext cx="5727288" cy="12005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lnSpc>
                <a:spcPct val="90000"/>
              </a:lnSpc>
              <a:spcBef>
                <a:spcPts val="2000"/>
              </a:spcBef>
              <a:defRPr sz="4000" b="1">
                <a:solidFill>
                  <a:srgbClr val="767171"/>
                </a:solidFill>
              </a:defRPr>
            </a:lvl1pPr>
          </a:lstStyle>
          <a:p>
            <a:pPr marL="0" marR="0" lvl="0" indent="0" algn="r" defTabSz="1828800" rtl="0" eaLnBrk="1" fontAlgn="auto" latinLnBrk="0" hangingPunct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Слияния и поглощения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1300,789,00">
            <a:extLst>
              <a:ext uri="{FF2B5EF4-FFF2-40B4-BE49-F238E27FC236}">
                <a16:creationId xmlns:a16="http://schemas.microsoft.com/office/drawing/2014/main" id="{69BA0EDE-AF26-48DB-8925-7583E09E3905}"/>
              </a:ext>
            </a:extLst>
          </p:cNvPr>
          <p:cNvSpPr txBox="1"/>
          <p:nvPr/>
        </p:nvSpPr>
        <p:spPr>
          <a:xfrm>
            <a:off x="2655978" y="5851592"/>
            <a:ext cx="6105131" cy="22516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lnSpc>
                <a:spcPct val="90000"/>
              </a:lnSpc>
              <a:spcBef>
                <a:spcPts val="2000"/>
              </a:spcBef>
              <a:defRPr sz="4000" b="1">
                <a:solidFill>
                  <a:srgbClr val="767171"/>
                </a:solidFill>
              </a:defRPr>
            </a:lvl1pPr>
          </a:lstStyle>
          <a:p>
            <a:pPr marL="0" marR="0" lvl="0" indent="0" algn="r" defTabSz="1828800" rtl="0" eaLnBrk="1" fontAlgn="auto" latinLnBrk="0" hangingPunct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  Концентрация на основной деятельности</a:t>
            </a:r>
          </a:p>
        </p:txBody>
      </p:sp>
      <p:sp>
        <p:nvSpPr>
          <p:cNvPr id="43" name="Year 1 milestones and goals">
            <a:extLst>
              <a:ext uri="{FF2B5EF4-FFF2-40B4-BE49-F238E27FC236}">
                <a16:creationId xmlns:a16="http://schemas.microsoft.com/office/drawing/2014/main" id="{5332013F-AFCF-4782-9EE0-1CB4B540A67E}"/>
              </a:ext>
            </a:extLst>
          </p:cNvPr>
          <p:cNvSpPr txBox="1"/>
          <p:nvPr/>
        </p:nvSpPr>
        <p:spPr>
          <a:xfrm>
            <a:off x="15838348" y="7473409"/>
            <a:ext cx="5063907" cy="11572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defTabSz="1335024">
              <a:lnSpc>
                <a:spcPct val="90000"/>
              </a:lnSpc>
              <a:spcBef>
                <a:spcPts val="1400"/>
              </a:spcBef>
              <a:defRPr sz="2920">
                <a:solidFill>
                  <a:srgbClr val="767171"/>
                </a:solidFill>
              </a:defRPr>
            </a:lvl1pPr>
          </a:lstStyle>
          <a:p>
            <a:pPr marL="0" marR="0" lvl="0" indent="0" algn="l" defTabSz="1335024" rtl="0" eaLnBrk="1" fontAlgn="auto" latinLnBrk="0" hangingPunc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«Коркунов»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4607C8-1A72-4248-AB3D-B90FE693FCD4}"/>
              </a:ext>
            </a:extLst>
          </p:cNvPr>
          <p:cNvSpPr/>
          <p:nvPr/>
        </p:nvSpPr>
        <p:spPr>
          <a:xfrm>
            <a:off x="6067085" y="7515432"/>
            <a:ext cx="2894768" cy="1054163"/>
          </a:xfrm>
          <a:prstGeom prst="rect">
            <a:avLst/>
          </a:prstGeom>
          <a:ln w="25400">
            <a:miter lim="400000"/>
          </a:ln>
        </p:spPr>
        <p:txBody>
          <a:bodyPr tIns="91439" bIns="91439">
            <a:normAutofit/>
          </a:bodyPr>
          <a:lstStyle/>
          <a:p>
            <a:pPr marL="0" marR="0" lvl="0" indent="0" algn="l" defTabSz="1335024" rtl="0" eaLnBrk="1" fontAlgn="auto" latinLnBrk="0" hangingPunc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San Miguel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»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 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4" name="Year 1 milestones and goals">
            <a:extLst>
              <a:ext uri="{FF2B5EF4-FFF2-40B4-BE49-F238E27FC236}">
                <a16:creationId xmlns:a16="http://schemas.microsoft.com/office/drawing/2014/main" id="{A9CFB4E8-DC95-4911-9391-AE9B746229BE}"/>
              </a:ext>
            </a:extLst>
          </p:cNvPr>
          <p:cNvSpPr txBox="1"/>
          <p:nvPr/>
        </p:nvSpPr>
        <p:spPr>
          <a:xfrm>
            <a:off x="15718218" y="10343832"/>
            <a:ext cx="5063907" cy="11572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defTabSz="1335024">
              <a:lnSpc>
                <a:spcPct val="90000"/>
              </a:lnSpc>
              <a:spcBef>
                <a:spcPts val="1400"/>
              </a:spcBef>
              <a:defRPr sz="2920">
                <a:solidFill>
                  <a:srgbClr val="767171"/>
                </a:solidFill>
              </a:defRPr>
            </a:lvl1pPr>
          </a:lstStyle>
          <a:p>
            <a:pPr marL="0" marR="0" lvl="0" indent="0" algn="l" defTabSz="1335024" rtl="0" eaLnBrk="1" fontAlgn="auto" latinLnBrk="0" hangingPunc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«</a:t>
            </a:r>
            <a:r>
              <a:rPr lang="en-US" sz="3600" dirty="0">
                <a:solidFill>
                  <a:schemeClr val="bg1"/>
                </a:solidFill>
                <a:latin typeface="Calibri"/>
                <a:cs typeface="Calibri"/>
              </a:rPr>
              <a:t>Hasbro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»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0EC4828-3805-4FC0-A39B-01EC313E33D7}"/>
              </a:ext>
            </a:extLst>
          </p:cNvPr>
          <p:cNvSpPr/>
          <p:nvPr/>
        </p:nvSpPr>
        <p:spPr>
          <a:xfrm>
            <a:off x="5237670" y="10422759"/>
            <a:ext cx="3697649" cy="1054163"/>
          </a:xfrm>
          <a:prstGeom prst="rect">
            <a:avLst/>
          </a:prstGeom>
          <a:ln w="25400">
            <a:miter lim="400000"/>
          </a:ln>
        </p:spPr>
        <p:txBody>
          <a:bodyPr tIns="91439" bIns="91439">
            <a:normAutofit fontScale="92500"/>
          </a:bodyPr>
          <a:lstStyle/>
          <a:p>
            <a:pPr defTabSz="1335024">
              <a:lnSpc>
                <a:spcPct val="90000"/>
              </a:lnSpc>
              <a:spcBef>
                <a:spcPts val="1400"/>
              </a:spcBef>
            </a:pPr>
            <a:r>
              <a:rPr lang="ru-RU" dirty="0">
                <a:solidFill>
                  <a:schemeClr val="bg1"/>
                </a:solidFill>
                <a:latin typeface="Calibri"/>
                <a:cs typeface="Calibri"/>
              </a:rPr>
              <a:t>«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Alaska Milk Corp</a:t>
            </a:r>
            <a:r>
              <a:rPr lang="ru-RU" dirty="0">
                <a:solidFill>
                  <a:schemeClr val="bg1"/>
                </a:solidFill>
                <a:latin typeface="Calibri"/>
                <a:cs typeface="Calibri"/>
              </a:rPr>
              <a:t>»</a:t>
            </a:r>
          </a:p>
        </p:txBody>
      </p:sp>
      <p:pic>
        <p:nvPicPr>
          <p:cNvPr id="12" name="Picture 11" descr="A picture containing person, man, young, playing&#10;&#10;Description automatically generated">
            <a:extLst>
              <a:ext uri="{FF2B5EF4-FFF2-40B4-BE49-F238E27FC236}">
                <a16:creationId xmlns:a16="http://schemas.microsoft.com/office/drawing/2014/main" id="{B62FE6B0-AA72-420E-99CB-6902E20B9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6"/>
          <a:stretch/>
        </p:blipFill>
        <p:spPr>
          <a:xfrm>
            <a:off x="12212655" y="5665105"/>
            <a:ext cx="3312676" cy="3076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1491" y="16101"/>
                  <a:pt x="19358" y="10637"/>
                  <a:pt x="15162" y="6441"/>
                </a:cubicBezTo>
                <a:cubicBezTo>
                  <a:pt x="10966" y="2244"/>
                  <a:pt x="5499" y="109"/>
                  <a:pt x="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" name="Picture 13" descr="A picture containing person, woman, people, table&#10;&#10;Description automatically generated">
            <a:extLst>
              <a:ext uri="{FF2B5EF4-FFF2-40B4-BE49-F238E27FC236}">
                <a16:creationId xmlns:a16="http://schemas.microsoft.com/office/drawing/2014/main" id="{2F0F100F-4559-40B6-B36D-D9A61F97C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777" y="9071985"/>
            <a:ext cx="3343785" cy="2890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cubicBezTo>
                  <a:pt x="5499" y="21491"/>
                  <a:pt x="10966" y="19358"/>
                  <a:pt x="15162" y="15162"/>
                </a:cubicBezTo>
                <a:cubicBezTo>
                  <a:pt x="19358" y="10966"/>
                  <a:pt x="21491" y="5499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32370762-31B9-46BB-9EFE-1EC4D68864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2"/>
          <a:stretch/>
        </p:blipFill>
        <p:spPr>
          <a:xfrm>
            <a:off x="8734575" y="9069605"/>
            <a:ext cx="3262546" cy="2890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9" y="5499"/>
                  <a:pt x="2244" y="10966"/>
                  <a:pt x="6441" y="15162"/>
                </a:cubicBezTo>
                <a:cubicBezTo>
                  <a:pt x="10637" y="19358"/>
                  <a:pt x="16101" y="21491"/>
                  <a:pt x="21600" y="21600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" name="Picture 1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13F44C4-D675-4EA2-80E6-AF33FE41A6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75" y="5656997"/>
            <a:ext cx="3277336" cy="3105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1" y="109"/>
                  <a:pt x="10637" y="2244"/>
                  <a:pt x="6441" y="6441"/>
                </a:cubicBezTo>
                <a:cubicBezTo>
                  <a:pt x="2244" y="10637"/>
                  <a:pt x="109" y="16101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E90FD8C-2140-4B0C-924D-3219CB6C1002}"/>
              </a:ext>
            </a:extLst>
          </p:cNvPr>
          <p:cNvSpPr txBox="1">
            <a:spLocks/>
          </p:cNvSpPr>
          <p:nvPr/>
        </p:nvSpPr>
        <p:spPr>
          <a:xfrm>
            <a:off x="17284043" y="2076661"/>
            <a:ext cx="6291776" cy="84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76717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554480" marR="0" indent="-64008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ru-RU" i="1" dirty="0">
                <a:solidFill>
                  <a:schemeClr val="bg1"/>
                </a:solidFill>
              </a:rPr>
              <a:t>Сунь Цзы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C5C898-1CF2-4910-840D-51F38094108A}"/>
              </a:ext>
            </a:extLst>
          </p:cNvPr>
          <p:cNvSpPr/>
          <p:nvPr/>
        </p:nvSpPr>
        <p:spPr>
          <a:xfrm>
            <a:off x="0" y="495510"/>
            <a:ext cx="514350" cy="15049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15885D-B198-4D3F-8D88-47304EA080C2}"/>
              </a:ext>
            </a:extLst>
          </p:cNvPr>
          <p:cNvSpPr/>
          <p:nvPr/>
        </p:nvSpPr>
        <p:spPr>
          <a:xfrm>
            <a:off x="22860000" y="495510"/>
            <a:ext cx="1517774" cy="15049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76654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9C39E8-0CC4-489F-A7C3-68939472B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4" y="283157"/>
            <a:ext cx="23207455" cy="2055784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rgbClr val="FFFFFF"/>
                </a:solidFill>
              </a:rPr>
              <a:t>Смена стратегии </a:t>
            </a:r>
            <a:r>
              <a:rPr lang="ru-RU" sz="6000" dirty="0">
                <a:solidFill>
                  <a:schemeClr val="bg1"/>
                </a:solidFill>
              </a:rPr>
              <a:t>Коркунов: </a:t>
            </a:r>
            <a:br>
              <a:rPr lang="ru-RU" sz="6000" dirty="0">
                <a:solidFill>
                  <a:schemeClr val="bg1"/>
                </a:solidFill>
              </a:rPr>
            </a:br>
            <a:r>
              <a:rPr lang="ru-RU" sz="6000" dirty="0">
                <a:solidFill>
                  <a:schemeClr val="bg1"/>
                </a:solidFill>
              </a:rPr>
              <a:t>					из эконом сегмента в премиальный.</a:t>
            </a:r>
          </a:p>
        </p:txBody>
      </p:sp>
      <p:pic>
        <p:nvPicPr>
          <p:cNvPr id="6" name="Picture 5" descr="A large white building&#10;&#10;Description automatically generated">
            <a:extLst>
              <a:ext uri="{FF2B5EF4-FFF2-40B4-BE49-F238E27FC236}">
                <a16:creationId xmlns:a16="http://schemas.microsoft.com/office/drawing/2014/main" id="{BDB1BB4B-1534-4A87-9F71-18340F0EB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39" y="5371909"/>
            <a:ext cx="5104053" cy="322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picture containing indoor, sign, sitting, front&#10;&#10;Description automatically generated">
            <a:extLst>
              <a:ext uri="{FF2B5EF4-FFF2-40B4-BE49-F238E27FC236}">
                <a16:creationId xmlns:a16="http://schemas.microsoft.com/office/drawing/2014/main" id="{000231D6-F1D4-4799-A64F-1140ED148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972" y="5271491"/>
            <a:ext cx="7540423" cy="3306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food, plate&#10;&#10;Description automatically generated">
            <a:extLst>
              <a:ext uri="{FF2B5EF4-FFF2-40B4-BE49-F238E27FC236}">
                <a16:creationId xmlns:a16="http://schemas.microsoft.com/office/drawing/2014/main" id="{FA6EBFC7-2AAB-4CDF-9184-9D53634BD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83" y="10454402"/>
            <a:ext cx="1581999" cy="11837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BCEB9D24-3297-4299-93D9-6BEE8640F650}"/>
              </a:ext>
            </a:extLst>
          </p:cNvPr>
          <p:cNvSpPr/>
          <p:nvPr/>
        </p:nvSpPr>
        <p:spPr>
          <a:xfrm>
            <a:off x="7932807" y="6519700"/>
            <a:ext cx="837816" cy="1070022"/>
          </a:xfrm>
          <a:prstGeom prst="rightArrow">
            <a:avLst>
              <a:gd name="adj1" fmla="val 100000"/>
              <a:gd name="adj2" fmla="val 10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000" b="0" i="0" u="none" strike="noStrike" cap="none" spc="0" normalizeH="0" baseline="0">
              <a:ln>
                <a:noFill/>
              </a:ln>
              <a:solidFill>
                <a:srgbClr val="333333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5E7DDB5-2838-4E08-BB86-AC30A0442610}"/>
              </a:ext>
            </a:extLst>
          </p:cNvPr>
          <p:cNvSpPr/>
          <p:nvPr/>
        </p:nvSpPr>
        <p:spPr>
          <a:xfrm>
            <a:off x="6872272" y="10264518"/>
            <a:ext cx="2755022" cy="1570318"/>
          </a:xfrm>
          <a:prstGeom prst="roundRect">
            <a:avLst/>
          </a:prstGeom>
          <a:noFill/>
          <a:ln w="38100" cap="flat">
            <a:solidFill>
              <a:schemeClr val="bg1"/>
            </a:solidFill>
            <a:prstDash val="lg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80000"/>
              </a:lnSpc>
              <a:spcBef>
                <a:spcPts val="5500"/>
              </a:spcBef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1FE615F-B0C5-47FC-B275-2778560CB80A}"/>
              </a:ext>
            </a:extLst>
          </p:cNvPr>
          <p:cNvSpPr/>
          <p:nvPr/>
        </p:nvSpPr>
        <p:spPr>
          <a:xfrm>
            <a:off x="10100198" y="10252864"/>
            <a:ext cx="8077200" cy="1586849"/>
          </a:xfrm>
          <a:prstGeom prst="roundRect">
            <a:avLst/>
          </a:prstGeom>
          <a:noFill/>
          <a:ln w="38100" cap="flat">
            <a:solidFill>
              <a:schemeClr val="bg1"/>
            </a:solidFill>
            <a:prstDash val="lg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80000"/>
              </a:lnSpc>
              <a:spcBef>
                <a:spcPts val="5500"/>
              </a:spcBef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25" name="Year 1 milestones and goals">
            <a:extLst>
              <a:ext uri="{FF2B5EF4-FFF2-40B4-BE49-F238E27FC236}">
                <a16:creationId xmlns:a16="http://schemas.microsoft.com/office/drawing/2014/main" id="{B9A5958B-86DE-4B88-82A9-E3FFDAB2EBD9}"/>
              </a:ext>
            </a:extLst>
          </p:cNvPr>
          <p:cNvSpPr txBox="1"/>
          <p:nvPr/>
        </p:nvSpPr>
        <p:spPr>
          <a:xfrm>
            <a:off x="3167732" y="2868640"/>
            <a:ext cx="5063907" cy="26310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defTabSz="1335024" eaLnBrk="1">
              <a:lnSpc>
                <a:spcPct val="90000"/>
              </a:lnSpc>
              <a:spcBef>
                <a:spcPts val="1400"/>
              </a:spcBef>
              <a:defRPr sz="3200" b="1" kern="0">
                <a:solidFill>
                  <a:srgbClr val="767171"/>
                </a:solidFill>
                <a:uLnTx/>
                <a:latin typeface="Calibri"/>
                <a:cs typeface="Calibri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1997-1998гг</a:t>
            </a:r>
          </a:p>
          <a:p>
            <a:r>
              <a:rPr lang="ru-RU" b="0" dirty="0">
                <a:solidFill>
                  <a:schemeClr val="bg1"/>
                </a:solidFill>
              </a:rPr>
              <a:t>Строительство Одинцовской фабрики</a:t>
            </a:r>
            <a:endParaRPr b="0" dirty="0">
              <a:solidFill>
                <a:schemeClr val="bg1"/>
              </a:solidFill>
            </a:endParaRPr>
          </a:p>
        </p:txBody>
      </p:sp>
      <p:sp>
        <p:nvSpPr>
          <p:cNvPr id="26" name="Year 1 milestones and goals">
            <a:extLst>
              <a:ext uri="{FF2B5EF4-FFF2-40B4-BE49-F238E27FC236}">
                <a16:creationId xmlns:a16="http://schemas.microsoft.com/office/drawing/2014/main" id="{9A5A974E-BC9C-4995-B36E-D5128509C021}"/>
              </a:ext>
            </a:extLst>
          </p:cNvPr>
          <p:cNvSpPr txBox="1"/>
          <p:nvPr/>
        </p:nvSpPr>
        <p:spPr>
          <a:xfrm>
            <a:off x="9605108" y="2859603"/>
            <a:ext cx="5063907" cy="21718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defTabSz="1335024">
              <a:lnSpc>
                <a:spcPct val="90000"/>
              </a:lnSpc>
              <a:spcBef>
                <a:spcPts val="1400"/>
              </a:spcBef>
              <a:defRPr sz="2920">
                <a:solidFill>
                  <a:srgbClr val="767171"/>
                </a:solidFill>
              </a:defRPr>
            </a:lvl1pPr>
          </a:lstStyle>
          <a:p>
            <a:pPr marL="0" marR="0" lvl="0" indent="0" algn="l" defTabSz="1335024" rtl="0" eaLnBrk="1" fontAlgn="auto" latinLnBrk="0" hangingPunc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Август 1998г</a:t>
            </a:r>
          </a:p>
          <a:p>
            <a:pPr lvl="0"/>
            <a:r>
              <a:rPr lang="ru-RU" sz="3200" dirty="0">
                <a:solidFill>
                  <a:schemeClr val="bg1"/>
                </a:solidFill>
              </a:rPr>
              <a:t>Экономический кризис в России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ED0FA7-3331-47B2-B451-0FE7356342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665" r="-203" b="37075"/>
          <a:stretch/>
        </p:blipFill>
        <p:spPr>
          <a:xfrm>
            <a:off x="10321079" y="10372121"/>
            <a:ext cx="7635437" cy="141761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1B1C0EA-AA15-4496-8BF2-7E132670AAAE}"/>
              </a:ext>
            </a:extLst>
          </p:cNvPr>
          <p:cNvSpPr/>
          <p:nvPr/>
        </p:nvSpPr>
        <p:spPr>
          <a:xfrm>
            <a:off x="10219033" y="11947246"/>
            <a:ext cx="7958365" cy="1169548"/>
          </a:xfrm>
          <a:prstGeom prst="rect">
            <a:avLst/>
          </a:prstGeom>
          <a:ln w="25400">
            <a:miter lim="400000"/>
          </a:ln>
        </p:spPr>
        <p:txBody>
          <a:bodyPr tIns="91439" bIns="91439">
            <a:noAutofit/>
          </a:bodyPr>
          <a:lstStyle/>
          <a:p>
            <a:pPr algn="ctr" defTabSz="1335024">
              <a:lnSpc>
                <a:spcPct val="90000"/>
              </a:lnSpc>
              <a:spcBef>
                <a:spcPts val="1400"/>
              </a:spcBef>
            </a:pPr>
            <a:r>
              <a:rPr lang="ru-RU" sz="2700" dirty="0">
                <a:solidFill>
                  <a:schemeClr val="bg1"/>
                </a:solidFill>
                <a:latin typeface="Calibri"/>
                <a:cs typeface="Calibri"/>
              </a:rPr>
              <a:t>Отечественные производители  — сосредоточились на дешевом сегменте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960BCE-AE01-4522-B9E6-3C4F279B8C04}"/>
              </a:ext>
            </a:extLst>
          </p:cNvPr>
          <p:cNvSpPr/>
          <p:nvPr/>
        </p:nvSpPr>
        <p:spPr>
          <a:xfrm>
            <a:off x="6341942" y="11963700"/>
            <a:ext cx="3730781" cy="1241459"/>
          </a:xfrm>
          <a:prstGeom prst="rect">
            <a:avLst/>
          </a:prstGeom>
          <a:ln w="25400">
            <a:miter lim="400000"/>
          </a:ln>
        </p:spPr>
        <p:txBody>
          <a:bodyPr tIns="91439" bIns="91439">
            <a:noAutofit/>
          </a:bodyPr>
          <a:lstStyle/>
          <a:p>
            <a:pPr algn="ctr" defTabSz="1335024">
              <a:lnSpc>
                <a:spcPct val="90000"/>
              </a:lnSpc>
              <a:spcBef>
                <a:spcPts val="1400"/>
              </a:spcBef>
            </a:pPr>
            <a:r>
              <a:rPr lang="ru-RU" sz="2700" dirty="0">
                <a:solidFill>
                  <a:schemeClr val="bg1"/>
                </a:solidFill>
                <a:latin typeface="Calibri"/>
                <a:cs typeface="Calibri"/>
              </a:rPr>
              <a:t>Игроки премиального сегмента ушли с рынка</a:t>
            </a:r>
          </a:p>
        </p:txBody>
      </p:sp>
      <p:sp>
        <p:nvSpPr>
          <p:cNvPr id="32" name="Year 1 milestones and goals">
            <a:extLst>
              <a:ext uri="{FF2B5EF4-FFF2-40B4-BE49-F238E27FC236}">
                <a16:creationId xmlns:a16="http://schemas.microsoft.com/office/drawing/2014/main" id="{6E453026-7A81-44BF-ADD9-29B4C9CC31BA}"/>
              </a:ext>
            </a:extLst>
          </p:cNvPr>
          <p:cNvSpPr txBox="1"/>
          <p:nvPr/>
        </p:nvSpPr>
        <p:spPr>
          <a:xfrm>
            <a:off x="17956516" y="2942551"/>
            <a:ext cx="5063907" cy="21718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defTabSz="1335024">
              <a:lnSpc>
                <a:spcPct val="90000"/>
              </a:lnSpc>
              <a:spcBef>
                <a:spcPts val="1400"/>
              </a:spcBef>
              <a:defRPr sz="2920">
                <a:solidFill>
                  <a:srgbClr val="767171"/>
                </a:solidFill>
              </a:defRPr>
            </a:lvl1pPr>
          </a:lstStyle>
          <a:p>
            <a:pPr marL="0" marR="0" lvl="0" indent="0" algn="l" defTabSz="1335024" rtl="0" eaLnBrk="1" fontAlgn="auto" latinLnBrk="0" hangingPunc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Сентябрь 1999г</a:t>
            </a:r>
          </a:p>
          <a:p>
            <a:pPr lvl="0"/>
            <a:r>
              <a:rPr lang="ru-RU" sz="3200" dirty="0">
                <a:solidFill>
                  <a:schemeClr val="bg1"/>
                </a:solidFill>
              </a:rPr>
              <a:t>Производство первой продукции под брендом «А.Коркунов» 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8A005634-F941-4019-888A-694767022638}"/>
              </a:ext>
            </a:extLst>
          </p:cNvPr>
          <p:cNvSpPr/>
          <p:nvPr/>
        </p:nvSpPr>
        <p:spPr>
          <a:xfrm>
            <a:off x="9135386" y="8817688"/>
            <a:ext cx="7399009" cy="896129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0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08E524-3CF6-4E1D-A3E4-6B7837A7869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76" y="9839605"/>
            <a:ext cx="1725904" cy="1418609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6F951FF9-4E49-4C0C-BF1B-FFE4E703B293}"/>
              </a:ext>
            </a:extLst>
          </p:cNvPr>
          <p:cNvSpPr/>
          <p:nvPr/>
        </p:nvSpPr>
        <p:spPr>
          <a:xfrm>
            <a:off x="16735882" y="6597034"/>
            <a:ext cx="837816" cy="1070022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000" b="0" i="0" u="none" strike="noStrike" cap="none" spc="0" normalizeH="0" baseline="0">
              <a:ln>
                <a:noFill/>
              </a:ln>
              <a:solidFill>
                <a:srgbClr val="333333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8761CA-3C07-4D8E-817B-8CA374C0E798}"/>
              </a:ext>
            </a:extLst>
          </p:cNvPr>
          <p:cNvSpPr/>
          <p:nvPr/>
        </p:nvSpPr>
        <p:spPr>
          <a:xfrm>
            <a:off x="0" y="495510"/>
            <a:ext cx="514350" cy="15049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F515D52-D49F-4717-81F2-D85174B2FE5B}"/>
              </a:ext>
            </a:extLst>
          </p:cNvPr>
          <p:cNvSpPr/>
          <p:nvPr/>
        </p:nvSpPr>
        <p:spPr>
          <a:xfrm>
            <a:off x="22860000" y="495510"/>
            <a:ext cx="1517774" cy="15049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80831F-C63E-4981-A376-C07A4A93C8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38565" y="5332277"/>
            <a:ext cx="5098451" cy="340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id="{BD43FE52-46DA-4A1B-8120-3AABE201B1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707" y="7667056"/>
            <a:ext cx="4315302" cy="2820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27726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E95F57E-7A69-4372-BE91-BE839E9317C4}"/>
              </a:ext>
            </a:extLst>
          </p:cNvPr>
          <p:cNvSpPr/>
          <p:nvPr/>
        </p:nvSpPr>
        <p:spPr>
          <a:xfrm>
            <a:off x="12293509" y="2433808"/>
            <a:ext cx="8797371" cy="3402296"/>
          </a:xfrm>
          <a:prstGeom prst="roundRect">
            <a:avLst>
              <a:gd name="adj" fmla="val 3911"/>
            </a:avLst>
          </a:prstGeom>
          <a:solidFill>
            <a:srgbClr val="990033"/>
          </a:solidFill>
          <a:ln w="381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80000"/>
              </a:lnSpc>
              <a:spcBef>
                <a:spcPts val="5500"/>
              </a:spcBef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DF6E7B4-666A-4DE8-9B86-AB188F1A10E1}"/>
              </a:ext>
            </a:extLst>
          </p:cNvPr>
          <p:cNvSpPr/>
          <p:nvPr/>
        </p:nvSpPr>
        <p:spPr>
          <a:xfrm>
            <a:off x="2663476" y="2495360"/>
            <a:ext cx="8797371" cy="3372878"/>
          </a:xfrm>
          <a:prstGeom prst="roundRect">
            <a:avLst>
              <a:gd name="adj" fmla="val 3911"/>
            </a:avLst>
          </a:prstGeom>
          <a:solidFill>
            <a:srgbClr val="990033"/>
          </a:solidFill>
          <a:ln w="381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80000"/>
              </a:lnSpc>
              <a:spcBef>
                <a:spcPts val="5500"/>
              </a:spcBef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9C39E8-0CC4-489F-A7C3-68939472B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505" y="546357"/>
            <a:ext cx="21859339" cy="166286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Hasbro</a:t>
            </a:r>
            <a:r>
              <a:rPr lang="ru-RU" sz="6000" dirty="0">
                <a:solidFill>
                  <a:schemeClr val="bg1"/>
                </a:solidFill>
              </a:rPr>
              <a:t>: стратегия та же, но кризис помог…</a:t>
            </a:r>
          </a:p>
        </p:txBody>
      </p:sp>
      <p:sp>
        <p:nvSpPr>
          <p:cNvPr id="25" name="Year 1 milestones and goals">
            <a:extLst>
              <a:ext uri="{FF2B5EF4-FFF2-40B4-BE49-F238E27FC236}">
                <a16:creationId xmlns:a16="http://schemas.microsoft.com/office/drawing/2014/main" id="{B9A5958B-86DE-4B88-82A9-E3FFDAB2EBD9}"/>
              </a:ext>
            </a:extLst>
          </p:cNvPr>
          <p:cNvSpPr txBox="1"/>
          <p:nvPr/>
        </p:nvSpPr>
        <p:spPr>
          <a:xfrm>
            <a:off x="12958309" y="2640208"/>
            <a:ext cx="7829181" cy="11977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 lnSpcReduction="1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defTabSz="1335024" eaLnBrk="1">
              <a:lnSpc>
                <a:spcPct val="90000"/>
              </a:lnSpc>
              <a:spcBef>
                <a:spcPts val="1400"/>
              </a:spcBef>
              <a:defRPr sz="3200" b="1" kern="0">
                <a:solidFill>
                  <a:srgbClr val="767171"/>
                </a:solidFill>
                <a:uLnTx/>
                <a:latin typeface="Calibri"/>
                <a:cs typeface="Calibri"/>
              </a:defRPr>
            </a:lvl1pPr>
          </a:lstStyle>
          <a:p>
            <a:pPr marL="0" marR="0" lvl="0" indent="0" algn="ctr" defTabSz="1335024" rtl="0" eaLnBrk="1" fontAlgn="auto" latinLnBrk="0" hangingPunc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2017г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Hasbro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–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лидер категории домашних настольных игр </a:t>
            </a:r>
            <a:r>
              <a:rPr kumimoji="0" lang="ru-RU" sz="4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НО</a:t>
            </a: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Year 1 milestones and goals">
            <a:extLst>
              <a:ext uri="{FF2B5EF4-FFF2-40B4-BE49-F238E27FC236}">
                <a16:creationId xmlns:a16="http://schemas.microsoft.com/office/drawing/2014/main" id="{9A5A974E-BC9C-4995-B36E-D5128509C021}"/>
              </a:ext>
            </a:extLst>
          </p:cNvPr>
          <p:cNvSpPr txBox="1"/>
          <p:nvPr/>
        </p:nvSpPr>
        <p:spPr>
          <a:xfrm>
            <a:off x="2845529" y="2641494"/>
            <a:ext cx="8419726" cy="8503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defTabSz="1335024">
              <a:lnSpc>
                <a:spcPct val="90000"/>
              </a:lnSpc>
              <a:spcBef>
                <a:spcPts val="1400"/>
              </a:spcBef>
              <a:defRPr sz="2920">
                <a:solidFill>
                  <a:srgbClr val="767171"/>
                </a:solidFill>
              </a:defRPr>
            </a:lvl1pPr>
          </a:lstStyle>
          <a:p>
            <a:pPr marL="0" marR="0" lvl="0" indent="0" algn="ctr" defTabSz="1335024" rtl="0" eaLnBrk="1" fontAlgn="auto" latinLnBrk="0" hangingPunc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В период кризиса семьи снижают затраты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1" name="В условиях                   экономической рецессии                и снижения располагаемых                  доходов населения                         привело к смещению                   семейного досуга           в пользу домашнего отдыха…">
            <a:extLst>
              <a:ext uri="{FF2B5EF4-FFF2-40B4-BE49-F238E27FC236}">
                <a16:creationId xmlns:a16="http://schemas.microsoft.com/office/drawing/2014/main" id="{0F1BA0F3-53E5-4EC7-905B-3B4077571B47}"/>
              </a:ext>
            </a:extLst>
          </p:cNvPr>
          <p:cNvSpPr txBox="1"/>
          <p:nvPr/>
        </p:nvSpPr>
        <p:spPr>
          <a:xfrm>
            <a:off x="4167681" y="3499745"/>
            <a:ext cx="7001384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defTabSz="825500">
              <a:lnSpc>
                <a:spcPct val="90000"/>
              </a:lnSpc>
              <a:defRPr sz="6000">
                <a:solidFill>
                  <a:srgbClr val="3D6AA2"/>
                </a:solidFill>
              </a:defRPr>
            </a:pPr>
            <a:r>
              <a:rPr lang="ru-RU" sz="3200" dirty="0">
                <a:solidFill>
                  <a:schemeClr val="bg1"/>
                </a:solidFill>
                <a:ea typeface="Arial Black"/>
                <a:cs typeface="Arial Black"/>
                <a:sym typeface="Arial Black"/>
              </a:rPr>
              <a:t>Путешествия, кинотеатры и активности вне дома</a:t>
            </a:r>
            <a:endParaRPr lang="en-US" sz="3200" dirty="0">
              <a:solidFill>
                <a:schemeClr val="bg1"/>
              </a:solidFill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158DCD-E443-4F42-B307-081D442FE819}"/>
              </a:ext>
            </a:extLst>
          </p:cNvPr>
          <p:cNvGrpSpPr/>
          <p:nvPr/>
        </p:nvGrpSpPr>
        <p:grpSpPr>
          <a:xfrm>
            <a:off x="2884926" y="3478062"/>
            <a:ext cx="1117522" cy="1155910"/>
            <a:chOff x="6608448" y="3828218"/>
            <a:chExt cx="1117522" cy="1155910"/>
          </a:xfrm>
        </p:grpSpPr>
        <p:sp>
          <p:nvSpPr>
            <p:cNvPr id="20" name="Овал 7">
              <a:extLst>
                <a:ext uri="{FF2B5EF4-FFF2-40B4-BE49-F238E27FC236}">
                  <a16:creationId xmlns:a16="http://schemas.microsoft.com/office/drawing/2014/main" id="{48A3244E-451C-4E7E-B02F-CE0E51D70661}"/>
                </a:ext>
              </a:extLst>
            </p:cNvPr>
            <p:cNvSpPr/>
            <p:nvPr/>
          </p:nvSpPr>
          <p:spPr>
            <a:xfrm>
              <a:off x="6608448" y="3828218"/>
              <a:ext cx="1117522" cy="1155910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E0AFD3-2945-4F68-B218-FC97F50E5563}"/>
                </a:ext>
              </a:extLst>
            </p:cNvPr>
            <p:cNvSpPr/>
            <p:nvPr/>
          </p:nvSpPr>
          <p:spPr>
            <a:xfrm>
              <a:off x="6716469" y="4072342"/>
              <a:ext cx="9893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tx1"/>
                  </a:solidFill>
                  <a:ea typeface="Arial Black"/>
                  <a:cs typeface="Arial Black"/>
                  <a:sym typeface="Arial Black"/>
                </a:rPr>
                <a:t>36%</a:t>
              </a:r>
              <a:endParaRPr lang="ru-RU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3D8FA6B-437F-4914-826C-C2BFC53426D0}"/>
              </a:ext>
            </a:extLst>
          </p:cNvPr>
          <p:cNvSpPr/>
          <p:nvPr/>
        </p:nvSpPr>
        <p:spPr>
          <a:xfrm>
            <a:off x="6764719" y="4790484"/>
            <a:ext cx="456549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indent="0" defTabSz="825500">
              <a:lnSpc>
                <a:spcPct val="90000"/>
              </a:lnSpc>
              <a:defRPr sz="6000">
                <a:solidFill>
                  <a:srgbClr val="3D6AA2"/>
                </a:solidFill>
              </a:defRPr>
            </a:pPr>
            <a:r>
              <a:rPr lang="ru-RU" sz="3200" dirty="0">
                <a:solidFill>
                  <a:schemeClr val="bg1"/>
                </a:solidFill>
                <a:ea typeface="Arial Black"/>
                <a:cs typeface="Arial Black"/>
                <a:sym typeface="Arial Black"/>
              </a:rPr>
              <a:t>Экономия на ресторанах</a:t>
            </a:r>
            <a:endParaRPr lang="ru-RU" sz="3200" dirty="0">
              <a:solidFill>
                <a:schemeClr val="bg1"/>
              </a:solidFill>
              <a:cs typeface="Arial"/>
              <a:sym typeface="Arial Black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D2DCC2-C857-4BF9-BD4B-D855CEF36B86}"/>
              </a:ext>
            </a:extLst>
          </p:cNvPr>
          <p:cNvSpPr/>
          <p:nvPr/>
        </p:nvSpPr>
        <p:spPr>
          <a:xfrm>
            <a:off x="8576534" y="12652058"/>
            <a:ext cx="300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Calibri"/>
                <a:sym typeface="Calibri"/>
              </a:rPr>
              <a:t> 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6" name="В условиях                   экономической рецессии                и снижения располагаемых                  доходов населения                         привело к смещению                   семейного досуга           в пользу домашнего отдыха…">
            <a:extLst>
              <a:ext uri="{FF2B5EF4-FFF2-40B4-BE49-F238E27FC236}">
                <a16:creationId xmlns:a16="http://schemas.microsoft.com/office/drawing/2014/main" id="{620D3507-3409-4470-AD64-664A14A41C73}"/>
              </a:ext>
            </a:extLst>
          </p:cNvPr>
          <p:cNvSpPr txBox="1"/>
          <p:nvPr/>
        </p:nvSpPr>
        <p:spPr>
          <a:xfrm>
            <a:off x="14091193" y="3871649"/>
            <a:ext cx="453791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defTabSz="825500">
              <a:lnSpc>
                <a:spcPct val="90000"/>
              </a:lnSpc>
              <a:defRPr sz="6000">
                <a:solidFill>
                  <a:srgbClr val="3D6AA2"/>
                </a:solidFill>
              </a:defRPr>
            </a:pPr>
            <a:r>
              <a:rPr lang="ru-RU" sz="3200" dirty="0">
                <a:solidFill>
                  <a:schemeClr val="bg1"/>
                </a:solidFill>
                <a:ea typeface="Arial Black"/>
                <a:cs typeface="Arial Black"/>
                <a:sym typeface="Arial Black"/>
              </a:rPr>
              <a:t>Семей играют регулярно</a:t>
            </a:r>
            <a:endParaRPr lang="en-US" sz="320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ACCD00-4156-4236-A54D-BA26F6E9F5D3}"/>
              </a:ext>
            </a:extLst>
          </p:cNvPr>
          <p:cNvSpPr/>
          <p:nvPr/>
        </p:nvSpPr>
        <p:spPr>
          <a:xfrm>
            <a:off x="16793431" y="4647366"/>
            <a:ext cx="435614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indent="0" defTabSz="825500">
              <a:lnSpc>
                <a:spcPct val="90000"/>
              </a:lnSpc>
              <a:defRPr sz="6000">
                <a:solidFill>
                  <a:srgbClr val="3D6AA2"/>
                </a:solidFill>
              </a:defRPr>
            </a:pPr>
            <a:r>
              <a:rPr lang="ru-RU" sz="3200" dirty="0">
                <a:solidFill>
                  <a:schemeClr val="bg1"/>
                </a:solidFill>
                <a:ea typeface="Arial Black"/>
                <a:cs typeface="Arial Black"/>
                <a:sym typeface="Arial Black"/>
              </a:rPr>
              <a:t>Не имеют каких-либо игр дома</a:t>
            </a:r>
            <a:endParaRPr lang="ru-RU" sz="3200" dirty="0">
              <a:solidFill>
                <a:schemeClr val="bg1"/>
              </a:solidFill>
              <a:cs typeface="Arial"/>
              <a:sym typeface="Arial Black"/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4DB30B34-EF74-4083-9663-65B77C02679F}"/>
              </a:ext>
            </a:extLst>
          </p:cNvPr>
          <p:cNvSpPr/>
          <p:nvPr/>
        </p:nvSpPr>
        <p:spPr>
          <a:xfrm rot="5400000">
            <a:off x="10904804" y="1313699"/>
            <a:ext cx="2084424" cy="11550605"/>
          </a:xfrm>
          <a:prstGeom prst="rightArrow">
            <a:avLst>
              <a:gd name="adj1" fmla="val 50000"/>
              <a:gd name="adj2" fmla="val 100000"/>
            </a:avLst>
          </a:prstGeom>
          <a:noFill/>
          <a:ln w="2857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000" b="0" i="0" u="none" strike="noStrike" cap="none" spc="0" normalizeH="0" baseline="0" dirty="0">
              <a:ln>
                <a:noFill/>
              </a:ln>
              <a:solidFill>
                <a:srgbClr val="333333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A1DBBE2-9FB2-4AD5-8C71-2E0647984A0D}"/>
              </a:ext>
            </a:extLst>
          </p:cNvPr>
          <p:cNvSpPr/>
          <p:nvPr/>
        </p:nvSpPr>
        <p:spPr>
          <a:xfrm>
            <a:off x="0" y="495510"/>
            <a:ext cx="514350" cy="15049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7106AD8-CF38-41FD-BCAC-7A94ED565F81}"/>
              </a:ext>
            </a:extLst>
          </p:cNvPr>
          <p:cNvSpPr/>
          <p:nvPr/>
        </p:nvSpPr>
        <p:spPr>
          <a:xfrm>
            <a:off x="22860000" y="495510"/>
            <a:ext cx="1517774" cy="15049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8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58" name="ОБЩИЕ ЗАПРОСЫ…">
            <a:extLst>
              <a:ext uri="{FF2B5EF4-FFF2-40B4-BE49-F238E27FC236}">
                <a16:creationId xmlns:a16="http://schemas.microsoft.com/office/drawing/2014/main" id="{C8E20DAD-16C9-4D16-A4DA-6CBF3F804A4B}"/>
              </a:ext>
            </a:extLst>
          </p:cNvPr>
          <p:cNvSpPr txBox="1"/>
          <p:nvPr/>
        </p:nvSpPr>
        <p:spPr>
          <a:xfrm>
            <a:off x="9535426" y="12443030"/>
            <a:ext cx="503909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defRPr sz="26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3600" dirty="0">
                <a:solidFill>
                  <a:schemeClr val="bg1"/>
                </a:solidFill>
                <a:latin typeface="+mj-lt"/>
              </a:rPr>
              <a:t>HASBRO’s</a:t>
            </a:r>
            <a:r>
              <a:rPr lang="ru-RU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Market Share</a:t>
            </a:r>
            <a:endParaRPr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+292,9%">
            <a:extLst>
              <a:ext uri="{FF2B5EF4-FFF2-40B4-BE49-F238E27FC236}">
                <a16:creationId xmlns:a16="http://schemas.microsoft.com/office/drawing/2014/main" id="{83B4F1A0-9F61-4332-BCE5-F2E85B1EBD6B}"/>
              </a:ext>
            </a:extLst>
          </p:cNvPr>
          <p:cNvSpPr txBox="1"/>
          <p:nvPr/>
        </p:nvSpPr>
        <p:spPr>
          <a:xfrm>
            <a:off x="11035871" y="11310682"/>
            <a:ext cx="1982604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defRPr sz="2600" b="0">
                <a:solidFill>
                  <a:srgbClr val="FFFFFF"/>
                </a:solidFill>
              </a:defRPr>
            </a:pPr>
            <a:r>
              <a:rPr sz="8000" dirty="0">
                <a:solidFill>
                  <a:schemeClr val="bg1"/>
                </a:solidFill>
                <a:latin typeface="+mj-lt"/>
              </a:rPr>
              <a:t>+</a:t>
            </a:r>
            <a:r>
              <a:rPr lang="ru-RU" sz="8000" dirty="0">
                <a:solidFill>
                  <a:schemeClr val="bg1"/>
                </a:solidFill>
                <a:latin typeface="+mj-lt"/>
              </a:rPr>
              <a:t>6</a:t>
            </a:r>
            <a:r>
              <a:rPr sz="5400" dirty="0">
                <a:solidFill>
                  <a:schemeClr val="bg1"/>
                </a:solidFill>
                <a:latin typeface="+mj-lt"/>
              </a:rPr>
              <a:t>%</a:t>
            </a:r>
            <a:endParaRPr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7" name="Рисунок 23">
            <a:extLst>
              <a:ext uri="{FF2B5EF4-FFF2-40B4-BE49-F238E27FC236}">
                <a16:creationId xmlns:a16="http://schemas.microsoft.com/office/drawing/2014/main" id="{67A57AA2-FDC1-4C33-BF81-431C38F73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651" y="10237431"/>
            <a:ext cx="878514" cy="83013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98A1C011-76FA-4111-8BE8-482C748EEEA3}"/>
              </a:ext>
            </a:extLst>
          </p:cNvPr>
          <p:cNvGrpSpPr/>
          <p:nvPr/>
        </p:nvGrpSpPr>
        <p:grpSpPr>
          <a:xfrm>
            <a:off x="5569006" y="4464070"/>
            <a:ext cx="1117522" cy="1155910"/>
            <a:chOff x="6608448" y="3828218"/>
            <a:chExt cx="1117522" cy="1155910"/>
          </a:xfrm>
        </p:grpSpPr>
        <p:sp>
          <p:nvSpPr>
            <p:cNvPr id="71" name="Овал 7">
              <a:extLst>
                <a:ext uri="{FF2B5EF4-FFF2-40B4-BE49-F238E27FC236}">
                  <a16:creationId xmlns:a16="http://schemas.microsoft.com/office/drawing/2014/main" id="{7DEE949B-8B5E-45D4-9B07-E5C9290D49B7}"/>
                </a:ext>
              </a:extLst>
            </p:cNvPr>
            <p:cNvSpPr/>
            <p:nvPr/>
          </p:nvSpPr>
          <p:spPr>
            <a:xfrm>
              <a:off x="6608448" y="3828218"/>
              <a:ext cx="1117522" cy="1155910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4B86936-8F3E-4119-80F5-33BDBFC6F93F}"/>
                </a:ext>
              </a:extLst>
            </p:cNvPr>
            <p:cNvSpPr/>
            <p:nvPr/>
          </p:nvSpPr>
          <p:spPr>
            <a:xfrm>
              <a:off x="6716469" y="4072342"/>
              <a:ext cx="9893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tx1"/>
                  </a:solidFill>
                  <a:ea typeface="Arial Black"/>
                  <a:cs typeface="Arial Black"/>
                  <a:sym typeface="Arial Black"/>
                </a:rPr>
                <a:t>41%</a:t>
              </a:r>
              <a:endParaRPr lang="ru-RU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5D15E07-B7B2-4631-AD71-6EA1192A9C16}"/>
              </a:ext>
            </a:extLst>
          </p:cNvPr>
          <p:cNvGrpSpPr/>
          <p:nvPr/>
        </p:nvGrpSpPr>
        <p:grpSpPr>
          <a:xfrm>
            <a:off x="12635275" y="3656022"/>
            <a:ext cx="1117522" cy="1155910"/>
            <a:chOff x="6608448" y="3828218"/>
            <a:chExt cx="1117522" cy="1155910"/>
          </a:xfrm>
        </p:grpSpPr>
        <p:sp>
          <p:nvSpPr>
            <p:cNvPr id="77" name="Овал 7">
              <a:extLst>
                <a:ext uri="{FF2B5EF4-FFF2-40B4-BE49-F238E27FC236}">
                  <a16:creationId xmlns:a16="http://schemas.microsoft.com/office/drawing/2014/main" id="{9B7712E0-A067-4F80-8FC8-D5F84EF3C211}"/>
                </a:ext>
              </a:extLst>
            </p:cNvPr>
            <p:cNvSpPr/>
            <p:nvPr/>
          </p:nvSpPr>
          <p:spPr>
            <a:xfrm>
              <a:off x="6608448" y="3828218"/>
              <a:ext cx="1117522" cy="1155910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A62F076-A9D7-408C-948D-024375357495}"/>
                </a:ext>
              </a:extLst>
            </p:cNvPr>
            <p:cNvSpPr/>
            <p:nvPr/>
          </p:nvSpPr>
          <p:spPr>
            <a:xfrm>
              <a:off x="6716469" y="4072342"/>
              <a:ext cx="7553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tx1"/>
                  </a:solidFill>
                  <a:ea typeface="Arial Black"/>
                  <a:cs typeface="Arial Black"/>
                  <a:sym typeface="Arial Black"/>
                </a:rPr>
                <a:t>9%</a:t>
              </a:r>
              <a:endParaRPr lang="ru-RU" dirty="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6EF5B3F-19F7-45BA-BCF9-196C9D78A2AB}"/>
              </a:ext>
            </a:extLst>
          </p:cNvPr>
          <p:cNvGrpSpPr/>
          <p:nvPr/>
        </p:nvGrpSpPr>
        <p:grpSpPr>
          <a:xfrm>
            <a:off x="15529616" y="4488734"/>
            <a:ext cx="1117522" cy="1155910"/>
            <a:chOff x="6608448" y="3828218"/>
            <a:chExt cx="1117522" cy="1155910"/>
          </a:xfrm>
        </p:grpSpPr>
        <p:sp>
          <p:nvSpPr>
            <p:cNvPr id="80" name="Овал 7">
              <a:extLst>
                <a:ext uri="{FF2B5EF4-FFF2-40B4-BE49-F238E27FC236}">
                  <a16:creationId xmlns:a16="http://schemas.microsoft.com/office/drawing/2014/main" id="{2D9F9DD2-D7D6-430C-9AC5-C11D3847C125}"/>
                </a:ext>
              </a:extLst>
            </p:cNvPr>
            <p:cNvSpPr/>
            <p:nvPr/>
          </p:nvSpPr>
          <p:spPr>
            <a:xfrm>
              <a:off x="6608448" y="3828218"/>
              <a:ext cx="1117522" cy="1155910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0CBD3FD-2587-45FE-8845-3A1F62D0B1DE}"/>
                </a:ext>
              </a:extLst>
            </p:cNvPr>
            <p:cNvSpPr/>
            <p:nvPr/>
          </p:nvSpPr>
          <p:spPr>
            <a:xfrm>
              <a:off x="6716469" y="4072342"/>
              <a:ext cx="9893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tx1"/>
                  </a:solidFill>
                  <a:ea typeface="Arial Black"/>
                  <a:cs typeface="Arial Black"/>
                  <a:sym typeface="Arial Black"/>
                </a:rPr>
                <a:t>50%</a:t>
              </a:r>
              <a:endParaRPr lang="ru-RU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8366085-0D3E-46ED-99BE-D239D9A3F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733" y="8255005"/>
            <a:ext cx="6096000" cy="304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51A97B-F186-46F4-AD84-E41FB4167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5" b="97669" l="2399" r="97786">
                        <a14:foregroundMark x1="9963" y1="52914" x2="38192" y2="64336"/>
                        <a14:foregroundMark x1="38192" y1="64336" x2="52768" y2="79254"/>
                        <a14:foregroundMark x1="52768" y1="79254" x2="57380" y2="90210"/>
                        <a14:foregroundMark x1="57380" y1="90210" x2="67897" y2="90210"/>
                        <a14:foregroundMark x1="67897" y1="90210" x2="76015" y2="82051"/>
                        <a14:foregroundMark x1="76015" y1="82051" x2="86531" y2="85315"/>
                        <a14:foregroundMark x1="86531" y1="85315" x2="92251" y2="95804"/>
                        <a14:foregroundMark x1="92251" y1="95804" x2="82103" y2="99068"/>
                        <a14:foregroundMark x1="82103" y1="99068" x2="71033" y2="96503"/>
                        <a14:foregroundMark x1="71033" y1="96503" x2="51292" y2="99534"/>
                        <a14:foregroundMark x1="51292" y1="99534" x2="43727" y2="92774"/>
                        <a14:foregroundMark x1="43727" y1="92774" x2="42989" y2="79720"/>
                        <a14:foregroundMark x1="42989" y1="79720" x2="44280" y2="73893"/>
                        <a14:foregroundMark x1="2583" y1="51981" x2="7565" y2="51515"/>
                        <a14:foregroundMark x1="49262" y1="99534" x2="74170" y2="94406"/>
                        <a14:foregroundMark x1="74170" y1="94406" x2="86531" y2="96737"/>
                        <a14:foregroundMark x1="76937" y1="68065" x2="80443" y2="76224"/>
                        <a14:foregroundMark x1="94280" y1="93240" x2="97786" y2="98135"/>
                        <a14:foregroundMark x1="47601" y1="36830" x2="63469" y2="26107"/>
                        <a14:foregroundMark x1="46863" y1="34033" x2="48524" y2="38695"/>
                        <a14:foregroundMark x1="46125" y1="35431" x2="48524" y2="39860"/>
                        <a14:foregroundMark x1="51476" y1="7692" x2="61624" y2="2797"/>
                        <a14:foregroundMark x1="61624" y1="2797" x2="70849" y2="6294"/>
                        <a14:foregroundMark x1="70849" y1="6294" x2="71218" y2="6294"/>
                        <a14:foregroundMark x1="70849" y1="1865" x2="55351" y2="4196"/>
                        <a14:foregroundMark x1="47232" y1="59207" x2="54244" y2="66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29104" y="9165853"/>
            <a:ext cx="5748670" cy="4550147"/>
          </a:xfrm>
          <a:prstGeom prst="rect">
            <a:avLst/>
          </a:prstGeom>
        </p:spPr>
      </p:pic>
      <p:sp>
        <p:nvSpPr>
          <p:cNvPr id="43" name="В условиях                   экономической рецессии                и снижения располагаемых                  доходов населения                         привело к смещению                   семейного досуга           в пользу домашнего отдыха…">
            <a:extLst>
              <a:ext uri="{FF2B5EF4-FFF2-40B4-BE49-F238E27FC236}">
                <a16:creationId xmlns:a16="http://schemas.microsoft.com/office/drawing/2014/main" id="{7F760662-B828-4ABF-8614-9D6AA700219E}"/>
              </a:ext>
            </a:extLst>
          </p:cNvPr>
          <p:cNvSpPr txBox="1"/>
          <p:nvPr/>
        </p:nvSpPr>
        <p:spPr>
          <a:xfrm>
            <a:off x="7166698" y="6298436"/>
            <a:ext cx="9720950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ctr" defTabSz="825500">
              <a:lnSpc>
                <a:spcPct val="90000"/>
              </a:lnSpc>
              <a:defRPr sz="6000">
                <a:solidFill>
                  <a:srgbClr val="3D6AA2"/>
                </a:solidFill>
              </a:defRPr>
            </a:pPr>
            <a:r>
              <a:rPr lang="ru-RU" sz="3200" dirty="0">
                <a:solidFill>
                  <a:schemeClr val="bg1"/>
                </a:solidFill>
                <a:ea typeface="Arial Black"/>
                <a:cs typeface="Arial Black"/>
                <a:sym typeface="Arial Black"/>
              </a:rPr>
              <a:t>Сильный потребительский инсайт:</a:t>
            </a:r>
            <a:br>
              <a:rPr lang="ru-RU" sz="3200" dirty="0">
                <a:solidFill>
                  <a:schemeClr val="bg1"/>
                </a:solidFill>
                <a:ea typeface="Arial Black"/>
                <a:cs typeface="Arial Black"/>
                <a:sym typeface="Arial Black"/>
              </a:rPr>
            </a:br>
            <a:r>
              <a:rPr lang="ru-RU" sz="3200" b="1" dirty="0">
                <a:solidFill>
                  <a:schemeClr val="bg1"/>
                </a:solidFill>
                <a:ea typeface="Arial Black"/>
                <a:cs typeface="Arial Black"/>
                <a:sym typeface="Arial Black"/>
              </a:rPr>
              <a:t>Поздравляем с проигрышем!</a:t>
            </a:r>
          </a:p>
        </p:txBody>
      </p:sp>
      <p:pic>
        <p:nvPicPr>
          <p:cNvPr id="82" name="Рисунок 23">
            <a:extLst>
              <a:ext uri="{FF2B5EF4-FFF2-40B4-BE49-F238E27FC236}">
                <a16:creationId xmlns:a16="http://schemas.microsoft.com/office/drawing/2014/main" id="{3D6B3D17-FD30-468C-A24E-B78785A5D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903" y="10794565"/>
            <a:ext cx="878514" cy="830132"/>
          </a:xfrm>
          <a:prstGeom prst="rect">
            <a:avLst/>
          </a:prstGeom>
        </p:spPr>
      </p:pic>
      <p:pic>
        <p:nvPicPr>
          <p:cNvPr id="83" name="Рисунок 23">
            <a:extLst>
              <a:ext uri="{FF2B5EF4-FFF2-40B4-BE49-F238E27FC236}">
                <a16:creationId xmlns:a16="http://schemas.microsoft.com/office/drawing/2014/main" id="{27AC3FF7-70C9-43EA-9F59-C8111D770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503" y="9628262"/>
            <a:ext cx="878514" cy="830132"/>
          </a:xfrm>
          <a:prstGeom prst="rect">
            <a:avLst/>
          </a:prstGeom>
        </p:spPr>
      </p:pic>
      <p:pic>
        <p:nvPicPr>
          <p:cNvPr id="84" name="Рисунок 23">
            <a:extLst>
              <a:ext uri="{FF2B5EF4-FFF2-40B4-BE49-F238E27FC236}">
                <a16:creationId xmlns:a16="http://schemas.microsoft.com/office/drawing/2014/main" id="{2E52781F-D47A-4B84-A9DB-6D3FCC435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537" y="10610794"/>
            <a:ext cx="878514" cy="83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13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26" grpId="0" animBg="1"/>
      <p:bldP spid="21" grpId="0" animBg="1"/>
      <p:bldP spid="6" grpId="0"/>
      <p:bldP spid="52" grpId="0" animBg="1"/>
      <p:bldP spid="58" grpId="0" animBg="1"/>
      <p:bldP spid="59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n a cloudy day&#10;&#10;Description automatically generated">
            <a:extLst>
              <a:ext uri="{FF2B5EF4-FFF2-40B4-BE49-F238E27FC236}">
                <a16:creationId xmlns:a16="http://schemas.microsoft.com/office/drawing/2014/main" id="{D428B397-52E1-438C-BB5D-DAD7DE84ED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/>
          <a:stretch/>
        </p:blipFill>
        <p:spPr>
          <a:xfrm>
            <a:off x="0" y="0"/>
            <a:ext cx="12172950" cy="13716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E340AB89-A427-4D3A-B44E-73B1B3806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1113" y="4977018"/>
            <a:ext cx="9799983" cy="42017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6000" dirty="0">
                <a:solidFill>
                  <a:schemeClr val="bg1"/>
                </a:solidFill>
              </a:rPr>
              <a:t>Все правильные мысли приходят только после того, как эмоции заканчиваются…</a:t>
            </a:r>
            <a:br>
              <a:rPr lang="ru-RU" sz="6000" dirty="0">
                <a:solidFill>
                  <a:schemeClr val="bg1"/>
                </a:solidFill>
              </a:rPr>
            </a:b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4755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Effra Corp"/>
        <a:ea typeface="Effra Corp"/>
        <a:cs typeface="Effra Corp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5C3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80000"/>
          </a:lnSpc>
          <a:spcBef>
            <a:spcPts val="550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333333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6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Effra Corp"/>
        <a:ea typeface="Effra Corp"/>
        <a:cs typeface="Effra Corp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5C3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80000"/>
          </a:lnSpc>
          <a:spcBef>
            <a:spcPts val="550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333333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Effra Corp"/>
        <a:ea typeface="Effra Corp"/>
        <a:cs typeface="Effra Corp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5C3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80000"/>
          </a:lnSpc>
          <a:spcBef>
            <a:spcPts val="550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333333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8A58F8471D70429A7F6A3A4C4EEBBE" ma:contentTypeVersion="12" ma:contentTypeDescription="Create a new document." ma:contentTypeScope="" ma:versionID="5476974ece201b778a0c553dcc0f9e3c">
  <xsd:schema xmlns:xsd="http://www.w3.org/2001/XMLSchema" xmlns:xs="http://www.w3.org/2001/XMLSchema" xmlns:p="http://schemas.microsoft.com/office/2006/metadata/properties" xmlns:ns3="10201a28-538d-4577-8f86-0603ae614c69" xmlns:ns4="4c443d91-8532-4677-bca0-900ed8c68acc" targetNamespace="http://schemas.microsoft.com/office/2006/metadata/properties" ma:root="true" ma:fieldsID="ec3d5ead3b73fcdd90c8e42791a83106" ns3:_="" ns4:_="">
    <xsd:import namespace="10201a28-538d-4577-8f86-0603ae614c69"/>
    <xsd:import namespace="4c443d91-8532-4677-bca0-900ed8c68ac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201a28-538d-4577-8f86-0603ae614c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43d91-8532-4677-bca0-900ed8c68ac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498378-6485-49BA-BF11-62A0CEBD84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9806F4-3ADD-4F1C-AA72-A2BC05C8CDBB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4c443d91-8532-4677-bca0-900ed8c68acc"/>
    <ds:schemaRef ds:uri="10201a28-538d-4577-8f86-0603ae614c6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F76F18D-1709-4D9D-898B-30AD712801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201a28-538d-4577-8f86-0603ae614c69"/>
    <ds:schemaRef ds:uri="4c443d91-8532-4677-bca0-900ed8c68a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6923</TotalTime>
  <Words>405</Words>
  <Application>Microsoft Office PowerPoint</Application>
  <PresentationFormat>Произвольный</PresentationFormat>
  <Paragraphs>76</Paragraphs>
  <Slides>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Arial Rounded MT Bold</vt:lpstr>
      <vt:lpstr>Calibri</vt:lpstr>
      <vt:lpstr>Effra Corp</vt:lpstr>
      <vt:lpstr>Times New Roman</vt:lpstr>
      <vt:lpstr>1_Office Theme</vt:lpstr>
      <vt:lpstr>5_Тема Office</vt:lpstr>
      <vt:lpstr>6_Тема Office</vt:lpstr>
      <vt:lpstr>Презентация PowerPoint</vt:lpstr>
      <vt:lpstr>Кри́зис (др.-греч. κρίσις – решение; поворотный пункт) — переворот, пора переходного состояния, перелом, состояние, при котором существующие средства достижения целей становятся неадекватными.</vt:lpstr>
      <vt:lpstr>Не только в Китае кризис считают возможностью</vt:lpstr>
      <vt:lpstr>«Мир всегда одинаков, воспринимаем мы его по-разному»</vt:lpstr>
      <vt:lpstr>«Люди забудут, что ты сказал, люди забудут, что ты сделал, но они никогда не забудут, что ты заставил их почувствовать»</vt:lpstr>
      <vt:lpstr>Тактика без стратегии – это просто суета перед поражением </vt:lpstr>
      <vt:lpstr>Смена стратегии Коркунов:       из эконом сегмента в премиальный.</vt:lpstr>
      <vt:lpstr>Hasbro: стратегия та же, но кризис помог…</vt:lpstr>
      <vt:lpstr>Все правильные мысли приходят только после того, как эмоции заканчиваются…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Olga Machilskaya</dc:creator>
  <cp:lastModifiedBy>Guest</cp:lastModifiedBy>
  <cp:revision>66</cp:revision>
  <dcterms:created xsi:type="dcterms:W3CDTF">2020-03-27T17:37:34Z</dcterms:created>
  <dcterms:modified xsi:type="dcterms:W3CDTF">2020-04-16T15:31:32Z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0x010100568A58F8471D70429A7F6A3A4C4EEBBE</vt:lpwstr>
  </property>
</Properties>
</file>