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9" r:id="rId4"/>
    <p:sldMasterId id="2147483682" r:id="rId5"/>
    <p:sldMasterId id="2147483744" r:id="rId6"/>
  </p:sldMasterIdLst>
  <p:notesMasterIdLst>
    <p:notesMasterId r:id="rId24"/>
  </p:notesMasterIdLst>
  <p:sldIdLst>
    <p:sldId id="11056" r:id="rId7"/>
    <p:sldId id="350" r:id="rId8"/>
    <p:sldId id="356" r:id="rId9"/>
    <p:sldId id="357" r:id="rId10"/>
    <p:sldId id="362" r:id="rId11"/>
    <p:sldId id="358" r:id="rId12"/>
    <p:sldId id="363" r:id="rId13"/>
    <p:sldId id="366" r:id="rId14"/>
    <p:sldId id="359" r:id="rId15"/>
    <p:sldId id="360" r:id="rId16"/>
    <p:sldId id="364" r:id="rId17"/>
    <p:sldId id="365" r:id="rId18"/>
    <p:sldId id="367" r:id="rId19"/>
    <p:sldId id="368" r:id="rId20"/>
    <p:sldId id="260" r:id="rId21"/>
    <p:sldId id="370" r:id="rId22"/>
    <p:sldId id="259" r:id="rId23"/>
  </p:sldIdLst>
  <p:sldSz cx="12192000" cy="6858000"/>
  <p:notesSz cx="70104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yriad Pro" panose="020B0503030403020204" charset="0"/>
      <p:regular r:id="rId29"/>
      <p:bold r:id="rId30"/>
      <p:italic r:id="rId31"/>
      <p:boldItalic r:id="rId32"/>
    </p:embeddedFont>
    <p:embeddedFont>
      <p:font typeface="Myriad Pro Cond" panose="020B050603040302020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pos="7296" userDrawn="1">
          <p15:clr>
            <a:srgbClr val="A4A3A4"/>
          </p15:clr>
        </p15:guide>
        <p15:guide id="8" orient="horz" pos="4032" userDrawn="1">
          <p15:clr>
            <a:srgbClr val="A4A3A4"/>
          </p15:clr>
        </p15:guide>
        <p15:guide id="9" pos="384" userDrawn="1">
          <p15:clr>
            <a:srgbClr val="A4A3A4"/>
          </p15:clr>
        </p15:guide>
        <p15:guide id="10" orient="horz" pos="2088">
          <p15:clr>
            <a:srgbClr val="A4A3A4"/>
          </p15:clr>
        </p15:guide>
        <p15:guide id="11" orient="horz" pos="2528">
          <p15:clr>
            <a:srgbClr val="A4A3A4"/>
          </p15:clr>
        </p15:guide>
        <p15:guide id="12" pos="7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878"/>
    <a:srgbClr val="FFFFFF"/>
    <a:srgbClr val="7F7F7F"/>
    <a:srgbClr val="0085CA"/>
    <a:srgbClr val="009639"/>
    <a:srgbClr val="FC4C02"/>
    <a:srgbClr val="0070C0"/>
    <a:srgbClr val="475534"/>
    <a:srgbClr val="BFBFBF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4" autoAdjust="0"/>
    <p:restoredTop sz="90588" autoAdjust="0"/>
  </p:normalViewPr>
  <p:slideViewPr>
    <p:cSldViewPr snapToGrid="0">
      <p:cViewPr varScale="1">
        <p:scale>
          <a:sx n="114" d="100"/>
          <a:sy n="114" d="100"/>
        </p:scale>
        <p:origin x="672" y="102"/>
      </p:cViewPr>
      <p:guideLst>
        <p:guide orient="horz" pos="2112"/>
        <p:guide orient="horz" pos="864"/>
        <p:guide orient="horz" pos="432"/>
        <p:guide pos="7296"/>
        <p:guide orient="horz" pos="4032"/>
        <p:guide pos="384"/>
        <p:guide orient="horz" pos="2088"/>
        <p:guide orient="horz" pos="2528"/>
        <p:guide pos="7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anov, Vladimir {PI}" userId="f7c0858a-cb39-4f12-aeaa-aa5fb3470ec0" providerId="ADAL" clId="{A3FFBEBA-688D-46C5-BDAE-7D4FF273B89F}"/>
    <pc:docChg chg="modSld">
      <pc:chgData name="Stepanov, Vladimir {PI}" userId="f7c0858a-cb39-4f12-aeaa-aa5fb3470ec0" providerId="ADAL" clId="{A3FFBEBA-688D-46C5-BDAE-7D4FF273B89F}" dt="2020-04-15T10:49:58.580" v="15" actId="14100"/>
      <pc:docMkLst>
        <pc:docMk/>
      </pc:docMkLst>
      <pc:sldChg chg="modSp">
        <pc:chgData name="Stepanov, Vladimir {PI}" userId="f7c0858a-cb39-4f12-aeaa-aa5fb3470ec0" providerId="ADAL" clId="{A3FFBEBA-688D-46C5-BDAE-7D4FF273B89F}" dt="2020-04-15T10:49:58.580" v="15" actId="14100"/>
        <pc:sldMkLst>
          <pc:docMk/>
          <pc:sldMk cId="4255834737" sldId="259"/>
        </pc:sldMkLst>
        <pc:spChg chg="mod">
          <ac:chgData name="Stepanov, Vladimir {PI}" userId="f7c0858a-cb39-4f12-aeaa-aa5fb3470ec0" providerId="ADAL" clId="{A3FFBEBA-688D-46C5-BDAE-7D4FF273B89F}" dt="2020-04-15T10:49:58.580" v="15" actId="14100"/>
          <ac:spMkLst>
            <pc:docMk/>
            <pc:sldMk cId="4255834737" sldId="259"/>
            <ac:spMk id="5" creationId="{B4B438F2-801D-4152-89B6-727BDC754DFE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Myriad Pro Cond" panose="020B0506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Myriad Pro Cond" panose="020B0506030403020204" pitchFamily="34" charset="0"/>
              </a:defRPr>
            </a:lvl1pPr>
          </a:lstStyle>
          <a:p>
            <a:fld id="{140D7C5F-B6E8-4EE0-8F2D-12020D95B58E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Myriad Pro Cond" panose="020B0506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Myriad Pro Cond" panose="020B0506030403020204" pitchFamily="34" charset="0"/>
              </a:defRPr>
            </a:lvl1pPr>
          </a:lstStyle>
          <a:p>
            <a:fld id="{8BAA3FE7-89EA-4027-9630-EF8B1580F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7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yriad Pro Cond" panose="020B0506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yriad Pro Cond" panose="020B0506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yriad Pro Cond" panose="020B0506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yriad Pro Cond" panose="020B0506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yriad Pro Cond" panose="020B0506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11"/>
              </a:spcBef>
            </a:pPr>
            <a:r>
              <a:rPr lang="en-US" dirty="0">
                <a:latin typeface="Myriad Pro" panose="020B0503030403020204" pitchFamily="34" charset="0"/>
              </a:rPr>
              <a:t>With approximately $63billion in net revenue and more than 250,000 employees, PepsiCo is among the largest food-and-beverage companies in the world. </a:t>
            </a:r>
          </a:p>
          <a:p>
            <a:pPr marL="174708" indent="-174708">
              <a:lnSpc>
                <a:spcPct val="90000"/>
              </a:lnSpc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pitchFamily="34" charset="0"/>
              </a:rPr>
              <a:t>Our foods and beverages are consumed nearly 1 billion times each day nearly every country around the world.</a:t>
            </a:r>
          </a:p>
          <a:p>
            <a:pPr marL="174708" indent="-174708">
              <a:lnSpc>
                <a:spcPct val="90000"/>
              </a:lnSpc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pitchFamily="34" charset="0"/>
              </a:rPr>
              <a:t>PepsiCo is made up of three global businesses – beverages, snacks and nutrition.</a:t>
            </a:r>
          </a:p>
          <a:p>
            <a:pPr marL="174708" indent="-174708">
              <a:lnSpc>
                <a:spcPct val="90000"/>
              </a:lnSpc>
              <a:spcBef>
                <a:spcPts val="611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pitchFamily="34" charset="0"/>
              </a:rPr>
              <a:t>Twenty-two of the brands in our portfolio – including Pepsi-Cola, Quaker Oats, Tropicana, Lay’s and Gatorade – generate more than $1 billion each in retail sales every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D4C7-010A-4AAC-9156-A9FE9DA8FE5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48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Myriad Pro" panose="020B0503030403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495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495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495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495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159DAE-0A99-4ECA-9AA2-74A5B9826B1E}" type="slidenum">
              <a:rPr lang="en-US" altLang="en-US">
                <a:latin typeface="Myriad Pro" panose="020B0503030403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3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60790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9A6AD5F6-4B01-4461-AAC3-6B1332B04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929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1200" y="6477000"/>
            <a:ext cx="5486400" cy="304800"/>
          </a:xfrm>
        </p:spPr>
        <p:txBody>
          <a:bodyPr anchor="ctr"/>
          <a:lstStyle>
            <a:lvl1pPr marL="0" indent="0" algn="r">
              <a:buNone/>
              <a:defRPr sz="1000"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82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4">
            <a:extLst>
              <a:ext uri="{FF2B5EF4-FFF2-40B4-BE49-F238E27FC236}">
                <a16:creationId xmlns:a16="http://schemas.microsoft.com/office/drawing/2014/main" id="{578951D5-8F81-F248-B6E3-D85B464CCC4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10"/>
            <a:ext cx="12192000" cy="6857993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6712C4-588F-C542-A607-74848B01F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87" y="379080"/>
            <a:ext cx="9168029" cy="1660884"/>
          </a:xfrm>
        </p:spPr>
        <p:txBody>
          <a:bodyPr lIns="0" rIns="0" anchor="t" anchorCtr="0">
            <a:normAutofit/>
          </a:bodyPr>
          <a:lstStyle>
            <a:lvl1pPr algn="l">
              <a:lnSpc>
                <a:spcPct val="100000"/>
              </a:lnSpc>
              <a:defRPr sz="3200" b="1" i="0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heading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A5C1F7-C53D-8C43-A424-04B44F131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86" y="770730"/>
            <a:ext cx="9168029" cy="877584"/>
          </a:xfrm>
        </p:spPr>
        <p:txBody>
          <a:bodyPr lIns="0" tIns="0" rIns="0" bIns="0">
            <a:noAutofit/>
          </a:bodyPr>
          <a:lstStyle>
            <a:lvl1pPr marL="0" marR="0" indent="0" algn="l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2415" indent="0" algn="ctr">
              <a:buNone/>
              <a:defRPr sz="1060"/>
            </a:lvl2pPr>
            <a:lvl3pPr marL="484828" indent="0" algn="ctr">
              <a:buNone/>
              <a:defRPr sz="955"/>
            </a:lvl3pPr>
            <a:lvl4pPr marL="727242" indent="0" algn="ctr">
              <a:buNone/>
              <a:defRPr sz="849"/>
            </a:lvl4pPr>
            <a:lvl5pPr marL="969657" indent="0" algn="ctr">
              <a:buNone/>
              <a:defRPr sz="849"/>
            </a:lvl5pPr>
            <a:lvl6pPr marL="1212070" indent="0" algn="ctr">
              <a:buNone/>
              <a:defRPr sz="849"/>
            </a:lvl6pPr>
            <a:lvl7pPr marL="1454484" indent="0" algn="ctr">
              <a:buNone/>
              <a:defRPr sz="849"/>
            </a:lvl7pPr>
            <a:lvl8pPr marL="1696898" indent="0" algn="ctr">
              <a:buNone/>
              <a:defRPr sz="849"/>
            </a:lvl8pPr>
            <a:lvl9pPr marL="1939313" indent="0" algn="ctr">
              <a:buNone/>
              <a:defRPr sz="849"/>
            </a:lvl9pPr>
          </a:lstStyle>
          <a:p>
            <a:r>
              <a:rPr lang="en-US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253994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712C4-588F-C542-A607-74848B01F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221" y="441325"/>
            <a:ext cx="9168029" cy="492953"/>
          </a:xfrm>
        </p:spPr>
        <p:txBody>
          <a:bodyPr lIns="0" rIns="0" anchor="t" anchorCtr="0">
            <a:normAutofit/>
          </a:bodyPr>
          <a:lstStyle>
            <a:lvl1pPr algn="l">
              <a:lnSpc>
                <a:spcPct val="100000"/>
              </a:lnSpc>
              <a:defRPr sz="3200" b="1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heading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A5C1F7-C53D-8C43-A424-04B44F131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221" y="832975"/>
            <a:ext cx="9168029" cy="578382"/>
          </a:xfrm>
        </p:spPr>
        <p:txBody>
          <a:bodyPr lIns="0" tIns="0" rIns="0" bIns="0">
            <a:noAutofit/>
          </a:bodyPr>
          <a:lstStyle>
            <a:lvl1pPr marL="0" marR="0" indent="0" algn="l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2415" indent="0" algn="ctr">
              <a:buNone/>
              <a:defRPr sz="1060"/>
            </a:lvl2pPr>
            <a:lvl3pPr marL="484828" indent="0" algn="ctr">
              <a:buNone/>
              <a:defRPr sz="955"/>
            </a:lvl3pPr>
            <a:lvl4pPr marL="727242" indent="0" algn="ctr">
              <a:buNone/>
              <a:defRPr sz="849"/>
            </a:lvl4pPr>
            <a:lvl5pPr marL="969657" indent="0" algn="ctr">
              <a:buNone/>
              <a:defRPr sz="849"/>
            </a:lvl5pPr>
            <a:lvl6pPr marL="1212070" indent="0" algn="ctr">
              <a:buNone/>
              <a:defRPr sz="849"/>
            </a:lvl6pPr>
            <a:lvl7pPr marL="1454484" indent="0" algn="ctr">
              <a:buNone/>
              <a:defRPr sz="849"/>
            </a:lvl7pPr>
            <a:lvl8pPr marL="1696898" indent="0" algn="ctr">
              <a:buNone/>
              <a:defRPr sz="849"/>
            </a:lvl8pPr>
            <a:lvl9pPr marL="1939313" indent="0" algn="ctr">
              <a:buNone/>
              <a:defRPr sz="849"/>
            </a:lvl9pPr>
          </a:lstStyle>
          <a:p>
            <a:r>
              <a:rPr lang="en-US"/>
              <a:t>Presenter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AB807-57C7-E245-BB78-75ECF8AE7CB6}"/>
              </a:ext>
            </a:extLst>
          </p:cNvPr>
          <p:cNvSpPr txBox="1"/>
          <p:nvPr/>
        </p:nvSpPr>
        <p:spPr>
          <a:xfrm>
            <a:off x="10816683" y="1784195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32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25BD8-4942-444B-BE12-D99AFF280200}"/>
              </a:ext>
            </a:extLst>
          </p:cNvPr>
          <p:cNvSpPr txBox="1"/>
          <p:nvPr/>
        </p:nvSpPr>
        <p:spPr>
          <a:xfrm>
            <a:off x="9411195" y="4868883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err="1">
              <a:latin typeface="Arial Regular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52DCF2-613F-C04D-92F4-6D494089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1" y="6210880"/>
            <a:ext cx="2716789" cy="2319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5A8CFF-6917-764F-B8B1-B97D0B8C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36" y="2500830"/>
            <a:ext cx="6975764" cy="43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22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712C4-588F-C542-A607-74848B01F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5474697"/>
            <a:ext cx="9168029" cy="508660"/>
          </a:xfrm>
        </p:spPr>
        <p:txBody>
          <a:bodyPr lIns="0" rIns="0" anchor="t" anchorCtr="0">
            <a:normAutofit/>
          </a:bodyPr>
          <a:lstStyle>
            <a:lvl1pPr algn="l">
              <a:lnSpc>
                <a:spcPct val="100000"/>
              </a:lnSpc>
              <a:defRPr sz="3200" b="1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heading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A5C1F7-C53D-8C43-A424-04B44F131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5866347"/>
            <a:ext cx="9168029" cy="544392"/>
          </a:xfrm>
        </p:spPr>
        <p:txBody>
          <a:bodyPr lIns="0" tIns="0" rIns="0" bIns="0">
            <a:noAutofit/>
          </a:bodyPr>
          <a:lstStyle>
            <a:lvl1pPr marL="0" marR="0" indent="0" algn="l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2415" indent="0" algn="ctr">
              <a:buNone/>
              <a:defRPr sz="1060"/>
            </a:lvl2pPr>
            <a:lvl3pPr marL="484828" indent="0" algn="ctr">
              <a:buNone/>
              <a:defRPr sz="955"/>
            </a:lvl3pPr>
            <a:lvl4pPr marL="727242" indent="0" algn="ctr">
              <a:buNone/>
              <a:defRPr sz="849"/>
            </a:lvl4pPr>
            <a:lvl5pPr marL="969657" indent="0" algn="ctr">
              <a:buNone/>
              <a:defRPr sz="849"/>
            </a:lvl5pPr>
            <a:lvl6pPr marL="1212070" indent="0" algn="ctr">
              <a:buNone/>
              <a:defRPr sz="849"/>
            </a:lvl6pPr>
            <a:lvl7pPr marL="1454484" indent="0" algn="ctr">
              <a:buNone/>
              <a:defRPr sz="849"/>
            </a:lvl7pPr>
            <a:lvl8pPr marL="1696898" indent="0" algn="ctr">
              <a:buNone/>
              <a:defRPr sz="849"/>
            </a:lvl8pPr>
            <a:lvl9pPr marL="1939313" indent="0" algn="ctr">
              <a:buNone/>
              <a:defRPr sz="849"/>
            </a:lvl9pPr>
          </a:lstStyle>
          <a:p>
            <a:r>
              <a:rPr lang="en-US"/>
              <a:t>Presenter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AB807-57C7-E245-BB78-75ECF8AE7CB6}"/>
              </a:ext>
            </a:extLst>
          </p:cNvPr>
          <p:cNvSpPr txBox="1"/>
          <p:nvPr/>
        </p:nvSpPr>
        <p:spPr>
          <a:xfrm>
            <a:off x="10816683" y="1784195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err="1">
              <a:latin typeface="Arial Regular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25BD8-4942-444B-BE12-D99AFF280200}"/>
              </a:ext>
            </a:extLst>
          </p:cNvPr>
          <p:cNvSpPr txBox="1"/>
          <p:nvPr/>
        </p:nvSpPr>
        <p:spPr>
          <a:xfrm>
            <a:off x="9411195" y="4868883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err="1">
              <a:latin typeface="Arial Regular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42EE7-4207-214F-BC14-3D8CA7B95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73" y="-106"/>
            <a:ext cx="10979727" cy="685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1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712C4-588F-C542-A607-74848B01F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68" y="357141"/>
            <a:ext cx="9168029" cy="557259"/>
          </a:xfrm>
        </p:spPr>
        <p:txBody>
          <a:bodyPr lIns="0" rIns="0" anchor="t" anchorCtr="0">
            <a:normAutofit/>
          </a:bodyPr>
          <a:lstStyle>
            <a:lvl1pPr algn="l">
              <a:lnSpc>
                <a:spcPct val="100000"/>
              </a:lnSpc>
              <a:defRPr sz="3200" b="1" i="0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heading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A5C1F7-C53D-8C43-A424-04B44F131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3568" y="776713"/>
            <a:ext cx="9168029" cy="494819"/>
          </a:xfrm>
        </p:spPr>
        <p:txBody>
          <a:bodyPr lIns="0" tIns="0" rIns="0" bIns="0">
            <a:noAutofit/>
          </a:bodyPr>
          <a:lstStyle>
            <a:lvl1pPr marL="0" marR="0" indent="0" algn="l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2415" indent="0" algn="ctr">
              <a:buNone/>
              <a:defRPr sz="1060"/>
            </a:lvl2pPr>
            <a:lvl3pPr marL="484828" indent="0" algn="ctr">
              <a:buNone/>
              <a:defRPr sz="955"/>
            </a:lvl3pPr>
            <a:lvl4pPr marL="727242" indent="0" algn="ctr">
              <a:buNone/>
              <a:defRPr sz="849"/>
            </a:lvl4pPr>
            <a:lvl5pPr marL="969657" indent="0" algn="ctr">
              <a:buNone/>
              <a:defRPr sz="849"/>
            </a:lvl5pPr>
            <a:lvl6pPr marL="1212070" indent="0" algn="ctr">
              <a:buNone/>
              <a:defRPr sz="849"/>
            </a:lvl6pPr>
            <a:lvl7pPr marL="1454484" indent="0" algn="ctr">
              <a:buNone/>
              <a:defRPr sz="849"/>
            </a:lvl7pPr>
            <a:lvl8pPr marL="1696898" indent="0" algn="ctr">
              <a:buNone/>
              <a:defRPr sz="849"/>
            </a:lvl8pPr>
            <a:lvl9pPr marL="1939313" indent="0" algn="ctr">
              <a:buNone/>
              <a:defRPr sz="849"/>
            </a:lvl9pPr>
          </a:lstStyle>
          <a:p>
            <a:r>
              <a:rPr lang="en-US"/>
              <a:t>Presenter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944A3-B90A-8F4A-8E9E-F5C63620E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221" y="6210880"/>
            <a:ext cx="2716789" cy="231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CC480-FC01-A444-95CE-BCEE05715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730" y="2604052"/>
            <a:ext cx="6839106" cy="42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712C4-588F-C542-A607-74848B01F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68" y="343897"/>
            <a:ext cx="9168029" cy="481051"/>
          </a:xfrm>
        </p:spPr>
        <p:txBody>
          <a:bodyPr lIns="0" rIns="0" anchor="t" anchorCtr="0">
            <a:normAutofit/>
          </a:bodyPr>
          <a:lstStyle>
            <a:lvl1pPr algn="l">
              <a:lnSpc>
                <a:spcPct val="100000"/>
              </a:lnSpc>
              <a:defRPr sz="3200" b="1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heading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A5C1F7-C53D-8C43-A424-04B44F131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3568" y="735547"/>
            <a:ext cx="9168029" cy="506844"/>
          </a:xfrm>
        </p:spPr>
        <p:txBody>
          <a:bodyPr lIns="0" tIns="0" rIns="0" bIns="0">
            <a:noAutofit/>
          </a:bodyPr>
          <a:lstStyle>
            <a:lvl1pPr marL="0" marR="0" indent="0" algn="l" defTabSz="48482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2415" indent="0" algn="ctr">
              <a:buNone/>
              <a:defRPr sz="1060"/>
            </a:lvl2pPr>
            <a:lvl3pPr marL="484828" indent="0" algn="ctr">
              <a:buNone/>
              <a:defRPr sz="955"/>
            </a:lvl3pPr>
            <a:lvl4pPr marL="727242" indent="0" algn="ctr">
              <a:buNone/>
              <a:defRPr sz="849"/>
            </a:lvl4pPr>
            <a:lvl5pPr marL="969657" indent="0" algn="ctr">
              <a:buNone/>
              <a:defRPr sz="849"/>
            </a:lvl5pPr>
            <a:lvl6pPr marL="1212070" indent="0" algn="ctr">
              <a:buNone/>
              <a:defRPr sz="849"/>
            </a:lvl6pPr>
            <a:lvl7pPr marL="1454484" indent="0" algn="ctr">
              <a:buNone/>
              <a:defRPr sz="849"/>
            </a:lvl7pPr>
            <a:lvl8pPr marL="1696898" indent="0" algn="ctr">
              <a:buNone/>
              <a:defRPr sz="849"/>
            </a:lvl8pPr>
            <a:lvl9pPr marL="1939313" indent="0" algn="ctr">
              <a:buNone/>
              <a:defRPr sz="849"/>
            </a:lvl9pPr>
          </a:lstStyle>
          <a:p>
            <a:r>
              <a:rPr lang="en-US"/>
              <a:t>Presenter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AB807-57C7-E245-BB78-75ECF8AE7CB6}"/>
              </a:ext>
            </a:extLst>
          </p:cNvPr>
          <p:cNvSpPr txBox="1"/>
          <p:nvPr/>
        </p:nvSpPr>
        <p:spPr>
          <a:xfrm>
            <a:off x="10816683" y="1784195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err="1">
              <a:latin typeface="Arial Regular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25BD8-4942-444B-BE12-D99AFF280200}"/>
              </a:ext>
            </a:extLst>
          </p:cNvPr>
          <p:cNvSpPr txBox="1"/>
          <p:nvPr/>
        </p:nvSpPr>
        <p:spPr>
          <a:xfrm>
            <a:off x="9390875" y="-261917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err="1">
              <a:latin typeface="Arial Regular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863D40-58DB-C845-948D-9BA6812D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48" y="5908676"/>
            <a:ext cx="829565" cy="51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4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big statement">
    <p:bg>
      <p:bgPr>
        <a:solidFill>
          <a:srgbClr val="228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38027A2-FD5F-8A43-8AC9-C779545D5A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4675" y="2143632"/>
            <a:ext cx="7134335" cy="653437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latin typeface="GT Walsheim Pro" pitchFamily="2" charset="77"/>
              </a:defRPr>
            </a:lvl2pPr>
            <a:lvl3pPr marL="914400" indent="0">
              <a:buNone/>
              <a:defRPr b="0">
                <a:latin typeface="GT Walsheim Pro" pitchFamily="2" charset="77"/>
              </a:defRPr>
            </a:lvl3pPr>
            <a:lvl4pPr marL="1371600" indent="0">
              <a:buNone/>
              <a:defRPr b="0">
                <a:latin typeface="GT Walsheim Pro" pitchFamily="2" charset="77"/>
              </a:defRPr>
            </a:lvl4pPr>
            <a:lvl5pPr marL="1828800" indent="0">
              <a:buNone/>
              <a:defRPr b="0">
                <a:latin typeface="GT Walsheim Pro" pitchFamily="2" charset="77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6CE0D30-D365-C140-89E0-1F21BD9022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4675" y="1199092"/>
            <a:ext cx="7134335" cy="653437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latin typeface="GT Walsheim Pro" pitchFamily="2" charset="77"/>
              </a:defRPr>
            </a:lvl2pPr>
            <a:lvl3pPr marL="914400" indent="0">
              <a:buNone/>
              <a:defRPr b="0">
                <a:latin typeface="GT Walsheim Pro" pitchFamily="2" charset="77"/>
              </a:defRPr>
            </a:lvl3pPr>
            <a:lvl4pPr marL="1371600" indent="0">
              <a:buNone/>
              <a:defRPr b="0">
                <a:latin typeface="GT Walsheim Pro" pitchFamily="2" charset="77"/>
              </a:defRPr>
            </a:lvl4pPr>
            <a:lvl5pPr marL="1828800" indent="0">
              <a:buNone/>
              <a:defRPr b="0">
                <a:latin typeface="GT Walsheim Pro" pitchFamily="2" charset="77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2C537A-4B97-6248-8647-B99CD00BAF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675" y="1671362"/>
            <a:ext cx="7134335" cy="653437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latin typeface="GT Walsheim Pro" pitchFamily="2" charset="77"/>
              </a:defRPr>
            </a:lvl2pPr>
            <a:lvl3pPr marL="914400" indent="0">
              <a:buNone/>
              <a:defRPr b="0">
                <a:latin typeface="GT Walsheim Pro" pitchFamily="2" charset="77"/>
              </a:defRPr>
            </a:lvl3pPr>
            <a:lvl4pPr marL="1371600" indent="0">
              <a:buNone/>
              <a:defRPr b="0">
                <a:latin typeface="GT Walsheim Pro" pitchFamily="2" charset="77"/>
              </a:defRPr>
            </a:lvl4pPr>
            <a:lvl5pPr marL="1828800" indent="0">
              <a:buNone/>
              <a:defRPr b="0">
                <a:latin typeface="GT Walsheim Pro" pitchFamily="2" charset="77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EDCE126-FE09-5B4B-BA0D-0B77CDF074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04675" y="2615902"/>
            <a:ext cx="7134335" cy="653437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latin typeface="GT Walsheim Pro" pitchFamily="2" charset="77"/>
              </a:defRPr>
            </a:lvl2pPr>
            <a:lvl3pPr marL="914400" indent="0">
              <a:buNone/>
              <a:defRPr b="0">
                <a:latin typeface="GT Walsheim Pro" pitchFamily="2" charset="77"/>
              </a:defRPr>
            </a:lvl3pPr>
            <a:lvl4pPr marL="1371600" indent="0">
              <a:buNone/>
              <a:defRPr b="0">
                <a:latin typeface="GT Walsheim Pro" pitchFamily="2" charset="77"/>
              </a:defRPr>
            </a:lvl4pPr>
            <a:lvl5pPr marL="1828800" indent="0">
              <a:buNone/>
              <a:defRPr b="0">
                <a:latin typeface="GT Walsheim Pro" pitchFamily="2" charset="77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9CD298-FA4E-2A41-9DCD-EACDB2D73E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04675" y="3088174"/>
            <a:ext cx="7134335" cy="653437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>
                <a:latin typeface="GT Walsheim Pro" pitchFamily="2" charset="77"/>
              </a:defRPr>
            </a:lvl2pPr>
            <a:lvl3pPr marL="914400" indent="0">
              <a:buNone/>
              <a:defRPr b="0">
                <a:latin typeface="GT Walsheim Pro" pitchFamily="2" charset="77"/>
              </a:defRPr>
            </a:lvl3pPr>
            <a:lvl4pPr marL="1371600" indent="0">
              <a:buNone/>
              <a:defRPr b="0">
                <a:latin typeface="GT Walsheim Pro" pitchFamily="2" charset="77"/>
              </a:defRPr>
            </a:lvl4pPr>
            <a:lvl5pPr marL="1828800" indent="0">
              <a:buNone/>
              <a:defRPr b="0">
                <a:latin typeface="GT Walsheim Pro" pitchFamily="2" charset="77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C423D0-3409-7542-AD01-1171C330D739}"/>
              </a:ext>
            </a:extLst>
          </p:cNvPr>
          <p:cNvSpPr/>
          <p:nvPr/>
        </p:nvSpPr>
        <p:spPr>
          <a:xfrm>
            <a:off x="643416" y="1206433"/>
            <a:ext cx="34836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BCA6FC-D916-8345-8161-14CE7B65A183}"/>
              </a:ext>
            </a:extLst>
          </p:cNvPr>
          <p:cNvSpPr/>
          <p:nvPr/>
        </p:nvSpPr>
        <p:spPr>
          <a:xfrm>
            <a:off x="643416" y="1680154"/>
            <a:ext cx="34836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693564-169C-5A41-BB16-8D8A775ABA02}"/>
              </a:ext>
            </a:extLst>
          </p:cNvPr>
          <p:cNvSpPr/>
          <p:nvPr/>
        </p:nvSpPr>
        <p:spPr>
          <a:xfrm>
            <a:off x="643416" y="2153875"/>
            <a:ext cx="34836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E806A952-4564-AF4C-AE24-A57D9F4E79C5}"/>
              </a:ext>
            </a:extLst>
          </p:cNvPr>
          <p:cNvSpPr/>
          <p:nvPr/>
        </p:nvSpPr>
        <p:spPr>
          <a:xfrm>
            <a:off x="11575088" y="229719"/>
            <a:ext cx="342372" cy="211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102"/>
                </a:moveTo>
                <a:cubicBezTo>
                  <a:pt x="21600" y="7710"/>
                  <a:pt x="20450" y="5516"/>
                  <a:pt x="18233" y="5516"/>
                </a:cubicBezTo>
                <a:cubicBezTo>
                  <a:pt x="15995" y="5516"/>
                  <a:pt x="15995" y="5516"/>
                  <a:pt x="15995" y="5516"/>
                </a:cubicBezTo>
                <a:cubicBezTo>
                  <a:pt x="15995" y="9836"/>
                  <a:pt x="15995" y="9836"/>
                  <a:pt x="15995" y="9836"/>
                </a:cubicBezTo>
                <a:cubicBezTo>
                  <a:pt x="13079" y="9836"/>
                  <a:pt x="13079" y="9836"/>
                  <a:pt x="13079" y="9836"/>
                </a:cubicBezTo>
                <a:cubicBezTo>
                  <a:pt x="11909" y="13359"/>
                  <a:pt x="11909" y="13359"/>
                  <a:pt x="11909" y="13359"/>
                </a:cubicBezTo>
                <a:cubicBezTo>
                  <a:pt x="10677" y="9836"/>
                  <a:pt x="10677" y="9836"/>
                  <a:pt x="10677" y="9836"/>
                </a:cubicBezTo>
                <a:cubicBezTo>
                  <a:pt x="9116" y="9836"/>
                  <a:pt x="9116" y="9836"/>
                  <a:pt x="9116" y="9836"/>
                </a:cubicBezTo>
                <a:cubicBezTo>
                  <a:pt x="9301" y="9039"/>
                  <a:pt x="9383" y="8208"/>
                  <a:pt x="9383" y="7377"/>
                </a:cubicBezTo>
                <a:cubicBezTo>
                  <a:pt x="9383" y="7311"/>
                  <a:pt x="9383" y="7311"/>
                  <a:pt x="9383" y="7311"/>
                </a:cubicBezTo>
                <a:cubicBezTo>
                  <a:pt x="9383" y="5350"/>
                  <a:pt x="8911" y="3489"/>
                  <a:pt x="8049" y="2127"/>
                </a:cubicBezTo>
                <a:cubicBezTo>
                  <a:pt x="7166" y="764"/>
                  <a:pt x="5995" y="0"/>
                  <a:pt x="4702" y="0"/>
                </a:cubicBezTo>
                <a:cubicBezTo>
                  <a:pt x="3408" y="0"/>
                  <a:pt x="2217" y="764"/>
                  <a:pt x="1335" y="2160"/>
                </a:cubicBezTo>
                <a:cubicBezTo>
                  <a:pt x="924" y="2825"/>
                  <a:pt x="575" y="3622"/>
                  <a:pt x="349" y="4486"/>
                </a:cubicBezTo>
                <a:cubicBezTo>
                  <a:pt x="103" y="5383"/>
                  <a:pt x="0" y="6347"/>
                  <a:pt x="0" y="7377"/>
                </a:cubicBezTo>
                <a:cubicBezTo>
                  <a:pt x="0" y="7410"/>
                  <a:pt x="0" y="7410"/>
                  <a:pt x="0" y="7410"/>
                </a:cubicBezTo>
                <a:cubicBezTo>
                  <a:pt x="0" y="9371"/>
                  <a:pt x="472" y="11232"/>
                  <a:pt x="1335" y="12594"/>
                </a:cubicBezTo>
                <a:cubicBezTo>
                  <a:pt x="2197" y="13957"/>
                  <a:pt x="3408" y="14721"/>
                  <a:pt x="4681" y="14721"/>
                </a:cubicBezTo>
                <a:cubicBezTo>
                  <a:pt x="5831" y="14721"/>
                  <a:pt x="6899" y="14123"/>
                  <a:pt x="7741" y="13026"/>
                </a:cubicBezTo>
                <a:cubicBezTo>
                  <a:pt x="7741" y="21600"/>
                  <a:pt x="7741" y="21600"/>
                  <a:pt x="7741" y="21600"/>
                </a:cubicBezTo>
                <a:cubicBezTo>
                  <a:pt x="10307" y="21600"/>
                  <a:pt x="10307" y="21600"/>
                  <a:pt x="10307" y="21600"/>
                </a:cubicBezTo>
                <a:cubicBezTo>
                  <a:pt x="10307" y="16782"/>
                  <a:pt x="10307" y="16782"/>
                  <a:pt x="10307" y="16782"/>
                </a:cubicBezTo>
                <a:cubicBezTo>
                  <a:pt x="11909" y="20470"/>
                  <a:pt x="11909" y="20470"/>
                  <a:pt x="11909" y="20470"/>
                </a:cubicBezTo>
                <a:cubicBezTo>
                  <a:pt x="13449" y="16782"/>
                  <a:pt x="13449" y="16782"/>
                  <a:pt x="13449" y="16782"/>
                </a:cubicBezTo>
                <a:cubicBezTo>
                  <a:pt x="13449" y="21600"/>
                  <a:pt x="13449" y="21600"/>
                  <a:pt x="13449" y="21600"/>
                </a:cubicBezTo>
                <a:cubicBezTo>
                  <a:pt x="16015" y="21600"/>
                  <a:pt x="16015" y="21600"/>
                  <a:pt x="16015" y="21600"/>
                </a:cubicBezTo>
                <a:cubicBezTo>
                  <a:pt x="16015" y="14954"/>
                  <a:pt x="16015" y="14954"/>
                  <a:pt x="16015" y="14954"/>
                </a:cubicBezTo>
                <a:cubicBezTo>
                  <a:pt x="18171" y="14954"/>
                  <a:pt x="18171" y="14954"/>
                  <a:pt x="18171" y="14954"/>
                </a:cubicBezTo>
                <a:cubicBezTo>
                  <a:pt x="20409" y="14954"/>
                  <a:pt x="21600" y="12927"/>
                  <a:pt x="21600" y="10235"/>
                </a:cubicBezTo>
                <a:lnTo>
                  <a:pt x="21600" y="10102"/>
                </a:lnTo>
                <a:close/>
                <a:moveTo>
                  <a:pt x="6180" y="7410"/>
                </a:moveTo>
                <a:cubicBezTo>
                  <a:pt x="6180" y="8673"/>
                  <a:pt x="5667" y="9903"/>
                  <a:pt x="4702" y="9903"/>
                </a:cubicBezTo>
                <a:cubicBezTo>
                  <a:pt x="3716" y="9903"/>
                  <a:pt x="3183" y="8673"/>
                  <a:pt x="3183" y="7377"/>
                </a:cubicBezTo>
                <a:cubicBezTo>
                  <a:pt x="3183" y="7311"/>
                  <a:pt x="3183" y="7311"/>
                  <a:pt x="3183" y="7311"/>
                </a:cubicBezTo>
                <a:cubicBezTo>
                  <a:pt x="3183" y="6048"/>
                  <a:pt x="3696" y="4785"/>
                  <a:pt x="4681" y="4785"/>
                </a:cubicBezTo>
                <a:cubicBezTo>
                  <a:pt x="5667" y="4785"/>
                  <a:pt x="6180" y="6015"/>
                  <a:pt x="6180" y="7377"/>
                </a:cubicBezTo>
                <a:lnTo>
                  <a:pt x="6180" y="7410"/>
                </a:lnTo>
                <a:close/>
                <a:moveTo>
                  <a:pt x="19629" y="10202"/>
                </a:moveTo>
                <a:cubicBezTo>
                  <a:pt x="19629" y="11365"/>
                  <a:pt x="19054" y="11863"/>
                  <a:pt x="18397" y="11863"/>
                </a:cubicBezTo>
                <a:cubicBezTo>
                  <a:pt x="18027" y="11863"/>
                  <a:pt x="18027" y="11863"/>
                  <a:pt x="18027" y="11863"/>
                </a:cubicBezTo>
                <a:cubicBezTo>
                  <a:pt x="18027" y="8507"/>
                  <a:pt x="18027" y="8507"/>
                  <a:pt x="18027" y="8507"/>
                </a:cubicBezTo>
                <a:cubicBezTo>
                  <a:pt x="18397" y="8507"/>
                  <a:pt x="18397" y="8507"/>
                  <a:pt x="18397" y="8507"/>
                </a:cubicBezTo>
                <a:cubicBezTo>
                  <a:pt x="19054" y="8507"/>
                  <a:pt x="19629" y="9039"/>
                  <a:pt x="19629" y="10169"/>
                </a:cubicBezTo>
                <a:lnTo>
                  <a:pt x="19629" y="1020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1094" tIns="61094" rIns="61094" bIns="61094"/>
          <a:lstStyle/>
          <a:p>
            <a:pPr marL="0" marR="0" lvl="0" indent="0" defTabSz="78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D1D1D"/>
                </a:solidFill>
              </a:defRPr>
            </a:pPr>
            <a:endParaRPr kumimoji="0" sz="1539" b="0" i="0" u="none" strike="noStrike" kern="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C97E1-7535-7943-8438-B827BF929E86}"/>
              </a:ext>
            </a:extLst>
          </p:cNvPr>
          <p:cNvSpPr txBox="1"/>
          <p:nvPr/>
        </p:nvSpPr>
        <p:spPr>
          <a:xfrm>
            <a:off x="-795130" y="954157"/>
            <a:ext cx="0" cy="0"/>
          </a:xfrm>
          <a:prstGeom prst="rect">
            <a:avLst/>
          </a:prstGeom>
          <a:noFill/>
        </p:spPr>
        <p:txBody>
          <a:bodyPr wrap="none" lIns="18000" tIns="18000" rIns="18000" bIns="18000" rtlCol="0">
            <a:noAutofit/>
          </a:bodyPr>
          <a:lstStyle/>
          <a:p>
            <a:pPr algn="l"/>
            <a:endParaRPr lang="en-US" sz="1400" b="0" i="0" err="1">
              <a:latin typeface="Arial Regular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4C7FC5-78F5-5F40-BA5D-73940C0303F6}"/>
              </a:ext>
            </a:extLst>
          </p:cNvPr>
          <p:cNvCxnSpPr>
            <a:cxnSpLocks/>
          </p:cNvCxnSpPr>
          <p:nvPr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81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Green [1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52439"/>
            <a:ext cx="5472112" cy="5964236"/>
          </a:xfrm>
        </p:spPr>
        <p:txBody>
          <a:bodyPr anchor="b">
            <a:noAutofit/>
          </a:bodyPr>
          <a:lstStyle>
            <a:lvl1pPr>
              <a:defRPr sz="4400" b="1" i="0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F8663D9-6175-D24D-8681-15495B5EB30F}"/>
              </a:ext>
            </a:extLst>
          </p:cNvPr>
          <p:cNvSpPr/>
          <p:nvPr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8544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Green [2]">
    <p:bg>
      <p:bgPr>
        <a:solidFill>
          <a:srgbClr val="228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9614B61-DA2B-8A4A-98F9-FE49347CA82D}"/>
              </a:ext>
            </a:extLst>
          </p:cNvPr>
          <p:cNvSpPr/>
          <p:nvPr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7804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9A6AD5F6-4B01-4461-AAC3-6B1332B04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[1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82BA5C-56E0-BE46-9D23-87AC872743C6}"/>
              </a:ext>
            </a:extLst>
          </p:cNvPr>
          <p:cNvSpPr/>
          <p:nvPr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33460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[2]">
    <p:bg>
      <p:bgPr>
        <a:solidFill>
          <a:srgbClr val="004E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A00FAC3-AB4A-3B4B-9E2A-E39EC89FB9FB}"/>
              </a:ext>
            </a:extLst>
          </p:cNvPr>
          <p:cNvSpPr/>
          <p:nvPr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err="1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EFD664-4D1B-5C44-8E6B-48E2820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0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urple [1]">
    <p:bg>
      <p:bgPr>
        <a:solidFill>
          <a:srgbClr val="E30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A5E952D9-9903-5943-B893-75BA448FB4ED}"/>
              </a:ext>
            </a:extLst>
          </p:cNvPr>
          <p:cNvSpPr/>
          <p:nvPr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err="1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FBE3BA-23D8-5847-9854-93D289F1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9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urple [2]">
    <p:bg>
      <p:bgPr>
        <a:solidFill>
          <a:srgbClr val="870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982CDFB-2967-D341-AD39-37CF180F7BFD}"/>
              </a:ext>
            </a:extLst>
          </p:cNvPr>
          <p:cNvSpPr/>
          <p:nvPr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8200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Orange [1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00B40AA-23B3-5D4C-B4D8-6574E79DF932}"/>
              </a:ext>
            </a:extLst>
          </p:cNvPr>
          <p:cNvSpPr/>
          <p:nvPr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12522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Orange [2]">
    <p:bg>
      <p:bgPr>
        <a:solidFill>
          <a:srgbClr val="FF7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29DCE45-6DF6-6A44-B714-AAF7077C64BE}"/>
              </a:ext>
            </a:extLst>
          </p:cNvPr>
          <p:cNvSpPr/>
          <p:nvPr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84097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52439"/>
            <a:ext cx="5472113" cy="596423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b="1" spc="-1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AC29429-356D-7245-B3B9-9CC250DAF6EB}"/>
              </a:ext>
            </a:extLst>
          </p:cNvPr>
          <p:cNvSpPr/>
          <p:nvPr/>
        </p:nvSpPr>
        <p:spPr>
          <a:xfrm>
            <a:off x="6066835" y="0"/>
            <a:ext cx="6125164" cy="4959458"/>
          </a:xfrm>
          <a:custGeom>
            <a:avLst/>
            <a:gdLst>
              <a:gd name="connsiteX0" fmla="*/ 4234083 w 7345360"/>
              <a:gd name="connsiteY0" fmla="*/ 275408 h 5947434"/>
              <a:gd name="connsiteX1" fmla="*/ 2816239 w 7345360"/>
              <a:gd name="connsiteY1" fmla="*/ 1693901 h 5947434"/>
              <a:gd name="connsiteX2" fmla="*/ 4234083 w 7345360"/>
              <a:gd name="connsiteY2" fmla="*/ 3131194 h 5947434"/>
              <a:gd name="connsiteX3" fmla="*/ 5672025 w 7345360"/>
              <a:gd name="connsiteY3" fmla="*/ 1693901 h 5947434"/>
              <a:gd name="connsiteX4" fmla="*/ 4234083 w 7345360"/>
              <a:gd name="connsiteY4" fmla="*/ 275408 h 5947434"/>
              <a:gd name="connsiteX5" fmla="*/ 357815 w 7345360"/>
              <a:gd name="connsiteY5" fmla="*/ 0 h 5947434"/>
              <a:gd name="connsiteX6" fmla="*/ 7345360 w 7345360"/>
              <a:gd name="connsiteY6" fmla="*/ 0 h 5947434"/>
              <a:gd name="connsiteX7" fmla="*/ 7345360 w 7345360"/>
              <a:gd name="connsiteY7" fmla="*/ 4588257 h 5947434"/>
              <a:gd name="connsiteX8" fmla="*/ 7242221 w 7345360"/>
              <a:gd name="connsiteY8" fmla="*/ 4701715 h 5947434"/>
              <a:gd name="connsiteX9" fmla="*/ 4234083 w 7345360"/>
              <a:gd name="connsiteY9" fmla="*/ 5947434 h 5947434"/>
              <a:gd name="connsiteX10" fmla="*/ 0 w 7345360"/>
              <a:gd name="connsiteY10" fmla="*/ 1693901 h 5947434"/>
              <a:gd name="connsiteX11" fmla="*/ 334009 w 7345360"/>
              <a:gd name="connsiteY11" fmla="*/ 49251 h 59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5360" h="5947434">
                <a:moveTo>
                  <a:pt x="4234083" y="275408"/>
                </a:moveTo>
                <a:cubicBezTo>
                  <a:pt x="3464544" y="275408"/>
                  <a:pt x="2816239" y="923713"/>
                  <a:pt x="2816239" y="1693901"/>
                </a:cubicBezTo>
                <a:cubicBezTo>
                  <a:pt x="2816239" y="2482889"/>
                  <a:pt x="3464544" y="3131194"/>
                  <a:pt x="4234083" y="3131194"/>
                </a:cubicBezTo>
                <a:cubicBezTo>
                  <a:pt x="5023720" y="3131194"/>
                  <a:pt x="5672025" y="2482889"/>
                  <a:pt x="5672025" y="1693901"/>
                </a:cubicBezTo>
                <a:cubicBezTo>
                  <a:pt x="5672025" y="923713"/>
                  <a:pt x="5023720" y="275408"/>
                  <a:pt x="4234083" y="275408"/>
                </a:cubicBezTo>
                <a:close/>
                <a:moveTo>
                  <a:pt x="357815" y="0"/>
                </a:moveTo>
                <a:lnTo>
                  <a:pt x="7345360" y="0"/>
                </a:lnTo>
                <a:lnTo>
                  <a:pt x="7345360" y="4588257"/>
                </a:lnTo>
                <a:lnTo>
                  <a:pt x="7242221" y="4701715"/>
                </a:lnTo>
                <a:cubicBezTo>
                  <a:pt x="6472358" y="5471416"/>
                  <a:pt x="5408813" y="5947434"/>
                  <a:pt x="4234083" y="5947434"/>
                </a:cubicBezTo>
                <a:cubicBezTo>
                  <a:pt x="1904721" y="5947434"/>
                  <a:pt x="0" y="4043360"/>
                  <a:pt x="0" y="1693901"/>
                </a:cubicBezTo>
                <a:cubicBezTo>
                  <a:pt x="0" y="1111398"/>
                  <a:pt x="119045" y="555476"/>
                  <a:pt x="334009" y="49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b="0" i="0" err="1">
              <a:solidFill>
                <a:schemeClr val="tx2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6085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2880A0-C2B1-B84E-B783-8356997E4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CA5EC45-A7F5-F445-8C10-55FC6858E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1388749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2880A0-C2B1-B84E-B783-8356997E4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CA5EC45-A7F5-F445-8C10-55FC6858E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A025A021-132D-0A46-82D1-417142A3447D}"/>
              </a:ext>
            </a:extLst>
          </p:cNvPr>
          <p:cNvSpPr/>
          <p:nvPr/>
        </p:nvSpPr>
        <p:spPr>
          <a:xfrm>
            <a:off x="11575088" y="229719"/>
            <a:ext cx="342372" cy="211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102"/>
                </a:moveTo>
                <a:cubicBezTo>
                  <a:pt x="21600" y="7710"/>
                  <a:pt x="20450" y="5516"/>
                  <a:pt x="18233" y="5516"/>
                </a:cubicBezTo>
                <a:cubicBezTo>
                  <a:pt x="15995" y="5516"/>
                  <a:pt x="15995" y="5516"/>
                  <a:pt x="15995" y="5516"/>
                </a:cubicBezTo>
                <a:cubicBezTo>
                  <a:pt x="15995" y="9836"/>
                  <a:pt x="15995" y="9836"/>
                  <a:pt x="15995" y="9836"/>
                </a:cubicBezTo>
                <a:cubicBezTo>
                  <a:pt x="13079" y="9836"/>
                  <a:pt x="13079" y="9836"/>
                  <a:pt x="13079" y="9836"/>
                </a:cubicBezTo>
                <a:cubicBezTo>
                  <a:pt x="11909" y="13359"/>
                  <a:pt x="11909" y="13359"/>
                  <a:pt x="11909" y="13359"/>
                </a:cubicBezTo>
                <a:cubicBezTo>
                  <a:pt x="10677" y="9836"/>
                  <a:pt x="10677" y="9836"/>
                  <a:pt x="10677" y="9836"/>
                </a:cubicBezTo>
                <a:cubicBezTo>
                  <a:pt x="9116" y="9836"/>
                  <a:pt x="9116" y="9836"/>
                  <a:pt x="9116" y="9836"/>
                </a:cubicBezTo>
                <a:cubicBezTo>
                  <a:pt x="9301" y="9039"/>
                  <a:pt x="9383" y="8208"/>
                  <a:pt x="9383" y="7377"/>
                </a:cubicBezTo>
                <a:cubicBezTo>
                  <a:pt x="9383" y="7311"/>
                  <a:pt x="9383" y="7311"/>
                  <a:pt x="9383" y="7311"/>
                </a:cubicBezTo>
                <a:cubicBezTo>
                  <a:pt x="9383" y="5350"/>
                  <a:pt x="8911" y="3489"/>
                  <a:pt x="8049" y="2127"/>
                </a:cubicBezTo>
                <a:cubicBezTo>
                  <a:pt x="7166" y="764"/>
                  <a:pt x="5995" y="0"/>
                  <a:pt x="4702" y="0"/>
                </a:cubicBezTo>
                <a:cubicBezTo>
                  <a:pt x="3408" y="0"/>
                  <a:pt x="2217" y="764"/>
                  <a:pt x="1335" y="2160"/>
                </a:cubicBezTo>
                <a:cubicBezTo>
                  <a:pt x="924" y="2825"/>
                  <a:pt x="575" y="3622"/>
                  <a:pt x="349" y="4486"/>
                </a:cubicBezTo>
                <a:cubicBezTo>
                  <a:pt x="103" y="5383"/>
                  <a:pt x="0" y="6347"/>
                  <a:pt x="0" y="7377"/>
                </a:cubicBezTo>
                <a:cubicBezTo>
                  <a:pt x="0" y="7410"/>
                  <a:pt x="0" y="7410"/>
                  <a:pt x="0" y="7410"/>
                </a:cubicBezTo>
                <a:cubicBezTo>
                  <a:pt x="0" y="9371"/>
                  <a:pt x="472" y="11232"/>
                  <a:pt x="1335" y="12594"/>
                </a:cubicBezTo>
                <a:cubicBezTo>
                  <a:pt x="2197" y="13957"/>
                  <a:pt x="3408" y="14721"/>
                  <a:pt x="4681" y="14721"/>
                </a:cubicBezTo>
                <a:cubicBezTo>
                  <a:pt x="5831" y="14721"/>
                  <a:pt x="6899" y="14123"/>
                  <a:pt x="7741" y="13026"/>
                </a:cubicBezTo>
                <a:cubicBezTo>
                  <a:pt x="7741" y="21600"/>
                  <a:pt x="7741" y="21600"/>
                  <a:pt x="7741" y="21600"/>
                </a:cubicBezTo>
                <a:cubicBezTo>
                  <a:pt x="10307" y="21600"/>
                  <a:pt x="10307" y="21600"/>
                  <a:pt x="10307" y="21600"/>
                </a:cubicBezTo>
                <a:cubicBezTo>
                  <a:pt x="10307" y="16782"/>
                  <a:pt x="10307" y="16782"/>
                  <a:pt x="10307" y="16782"/>
                </a:cubicBezTo>
                <a:cubicBezTo>
                  <a:pt x="11909" y="20470"/>
                  <a:pt x="11909" y="20470"/>
                  <a:pt x="11909" y="20470"/>
                </a:cubicBezTo>
                <a:cubicBezTo>
                  <a:pt x="13449" y="16782"/>
                  <a:pt x="13449" y="16782"/>
                  <a:pt x="13449" y="16782"/>
                </a:cubicBezTo>
                <a:cubicBezTo>
                  <a:pt x="13449" y="21600"/>
                  <a:pt x="13449" y="21600"/>
                  <a:pt x="13449" y="21600"/>
                </a:cubicBezTo>
                <a:cubicBezTo>
                  <a:pt x="16015" y="21600"/>
                  <a:pt x="16015" y="21600"/>
                  <a:pt x="16015" y="21600"/>
                </a:cubicBezTo>
                <a:cubicBezTo>
                  <a:pt x="16015" y="14954"/>
                  <a:pt x="16015" y="14954"/>
                  <a:pt x="16015" y="14954"/>
                </a:cubicBezTo>
                <a:cubicBezTo>
                  <a:pt x="18171" y="14954"/>
                  <a:pt x="18171" y="14954"/>
                  <a:pt x="18171" y="14954"/>
                </a:cubicBezTo>
                <a:cubicBezTo>
                  <a:pt x="20409" y="14954"/>
                  <a:pt x="21600" y="12927"/>
                  <a:pt x="21600" y="10235"/>
                </a:cubicBezTo>
                <a:lnTo>
                  <a:pt x="21600" y="10102"/>
                </a:lnTo>
                <a:close/>
                <a:moveTo>
                  <a:pt x="6180" y="7410"/>
                </a:moveTo>
                <a:cubicBezTo>
                  <a:pt x="6180" y="8673"/>
                  <a:pt x="5667" y="9903"/>
                  <a:pt x="4702" y="9903"/>
                </a:cubicBezTo>
                <a:cubicBezTo>
                  <a:pt x="3716" y="9903"/>
                  <a:pt x="3183" y="8673"/>
                  <a:pt x="3183" y="7377"/>
                </a:cubicBezTo>
                <a:cubicBezTo>
                  <a:pt x="3183" y="7311"/>
                  <a:pt x="3183" y="7311"/>
                  <a:pt x="3183" y="7311"/>
                </a:cubicBezTo>
                <a:cubicBezTo>
                  <a:pt x="3183" y="6048"/>
                  <a:pt x="3696" y="4785"/>
                  <a:pt x="4681" y="4785"/>
                </a:cubicBezTo>
                <a:cubicBezTo>
                  <a:pt x="5667" y="4785"/>
                  <a:pt x="6180" y="6015"/>
                  <a:pt x="6180" y="7377"/>
                </a:cubicBezTo>
                <a:lnTo>
                  <a:pt x="6180" y="7410"/>
                </a:lnTo>
                <a:close/>
                <a:moveTo>
                  <a:pt x="19629" y="10202"/>
                </a:moveTo>
                <a:cubicBezTo>
                  <a:pt x="19629" y="11365"/>
                  <a:pt x="19054" y="11863"/>
                  <a:pt x="18397" y="11863"/>
                </a:cubicBezTo>
                <a:cubicBezTo>
                  <a:pt x="18027" y="11863"/>
                  <a:pt x="18027" y="11863"/>
                  <a:pt x="18027" y="11863"/>
                </a:cubicBezTo>
                <a:cubicBezTo>
                  <a:pt x="18027" y="8507"/>
                  <a:pt x="18027" y="8507"/>
                  <a:pt x="18027" y="8507"/>
                </a:cubicBezTo>
                <a:cubicBezTo>
                  <a:pt x="18397" y="8507"/>
                  <a:pt x="18397" y="8507"/>
                  <a:pt x="18397" y="8507"/>
                </a:cubicBezTo>
                <a:cubicBezTo>
                  <a:pt x="19054" y="8507"/>
                  <a:pt x="19629" y="9039"/>
                  <a:pt x="19629" y="10169"/>
                </a:cubicBezTo>
                <a:lnTo>
                  <a:pt x="19629" y="1020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61094" tIns="61094" rIns="61094" bIns="61094"/>
          <a:lstStyle/>
          <a:p>
            <a:pPr marL="0" marR="0" lvl="0" indent="0" defTabSz="78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D1D1D"/>
                </a:solidFill>
              </a:defRPr>
            </a:pPr>
            <a:endParaRPr kumimoji="0" sz="1539" b="0" i="0" u="none" strike="noStrike" kern="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6CBFD3-2D55-774D-9912-5DCC740A6F0B}"/>
              </a:ext>
            </a:extLst>
          </p:cNvPr>
          <p:cNvCxnSpPr>
            <a:cxnSpLocks/>
          </p:cNvCxnSpPr>
          <p:nvPr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64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885263"/>
            <a:ext cx="10944224" cy="4135528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3027C36-99A2-5C4E-AF8F-9D7F22597F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71" y="1395211"/>
            <a:ext cx="10944634" cy="525676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Subtitle styles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14CD3A-0F60-AE4E-8723-FD8A51E40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CB451FA-1FEF-7F4A-A1CD-B2832383C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208208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9A6AD5F6-4B01-4461-AAC3-6B1332B04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1423833"/>
            <a:ext cx="10944224" cy="4596957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DE36-8818-E14D-A5B5-B94ACAF0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5D452A7-4C36-1347-AC6E-10DABDEE1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3302678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ess 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368425"/>
            <a:ext cx="7235825" cy="465236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DE36-8818-E14D-A5B5-B94ACAF0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5D452A7-4C36-1347-AC6E-10DABDEE1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785566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less 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368425"/>
            <a:ext cx="7235825" cy="465236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DE36-8818-E14D-A5B5-B94ACAF0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5D452A7-4C36-1347-AC6E-10DABDEE1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100017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1368425"/>
            <a:ext cx="3527426" cy="4652366"/>
          </a:xfrm>
        </p:spPr>
        <p:txBody>
          <a:bodyPr rIns="18000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E5F841F-CBD9-E94C-B33B-69797CE7E3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2287" y="1368425"/>
            <a:ext cx="3527425" cy="4652366"/>
          </a:xfrm>
        </p:spPr>
        <p:txBody>
          <a:bodyPr rIns="18000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A75AD8A-A487-8441-B0CB-FAFE8E4FA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685" y="1368425"/>
            <a:ext cx="3527425" cy="4652366"/>
          </a:xfrm>
        </p:spPr>
        <p:txBody>
          <a:bodyPr rIns="18000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A3C38F7-4483-E841-9B92-F6AE4B8EA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963AF88-704D-244F-A72A-29CA3B0D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886590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Team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Team (10)</a:t>
            </a:r>
            <a:endParaRPr lang="en-GB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75A9FCF-6440-874F-8EF1-2483B264251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75358" y="3305433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3920FF4-1652-1149-9CBB-C8D80D74B9C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54189" y="3305546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A383F63-46B1-2347-A355-A79BF9C3392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796526" y="3305433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9B6669D-DC49-1945-A703-F0FFDBAABB4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833020" y="3305433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F4167DA-A4B0-CA42-B802-C5B9324EAD8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11851" y="3305546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F0A0405-599B-6649-98D7-2718A38304D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674492" y="1436636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0B333E79-4F63-904B-95FE-9432A53C0A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75358" y="3024288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6BDD5DD4-2711-2F4D-ABC2-3AE3879B7D1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353323" y="1436749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83F5BD46-3482-CF44-BADB-357205A7F5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54189" y="3024401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1" name="Picture Placeholder 3">
            <a:extLst>
              <a:ext uri="{FF2B5EF4-FFF2-40B4-BE49-F238E27FC236}">
                <a16:creationId xmlns:a16="http://schemas.microsoft.com/office/drawing/2014/main" id="{B4D9B30E-32A6-CC40-8194-2702B449A60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995660" y="1436636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61DF7D1F-640E-624A-90EE-69652C7B54C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96526" y="3024288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C36F8B27-C69B-1947-AC61-EA78AC2CDFB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032154" y="1436636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AD4187FC-7DF2-1944-988D-EDC0B57939A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833020" y="3024288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4CE7191B-78E0-E94F-977E-C2265AC3CA19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710985" y="1436749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385D2C13-C077-234F-AA7C-1821E9C90158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1851" y="3024401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1AE6F372-1BDD-BF46-99A1-1A01658C609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475358" y="5616295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8FE5A593-E5E2-1A4A-AB70-9007E3EE5BF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54189" y="5616408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08E082D1-905D-EA42-8235-8BA85526470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796526" y="5616295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7BCF7B60-D550-0648-8C6B-A6B6B4CE14B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2833020" y="5616295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A19A84C6-3D02-6E45-91A1-BEDE4E68A1B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11851" y="5616408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C0F99755-333E-0440-9C3D-20CB166CB86A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7674492" y="3747498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37A23577-F3C5-6D49-BB66-B977944997B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475358" y="5335150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85AA5070-E35C-4546-BE24-63677E4C35EB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5353323" y="3747611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B7662685-8039-D940-A02C-40CF0F5EA902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154189" y="5335263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190AB35D-C630-BD4A-8E00-CA7C285B83D6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9995660" y="3747498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6BD2A8ED-B49D-F54E-859C-38251D7DD20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796526" y="5335150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44CFBB14-11F1-D742-909F-0712E7A29957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3032154" y="3747498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E45B53C2-D316-C642-8171-1AC400A60D8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833020" y="5335150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EE61B0E1-1848-4D45-B563-EC387882E837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710985" y="3747611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DB88C658-67E2-7D4D-95DB-1DDEE4BCEE7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11851" y="5335263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473145E2-7C73-EA45-A798-4FE1DF4CD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6" name="Footer Placeholder 2">
            <a:extLst>
              <a:ext uri="{FF2B5EF4-FFF2-40B4-BE49-F238E27FC236}">
                <a16:creationId xmlns:a16="http://schemas.microsoft.com/office/drawing/2014/main" id="{E4E702F1-30F6-6749-81C8-EFC91CB99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1179460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Team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Team (8)</a:t>
            </a:r>
            <a:endParaRPr lang="en-GB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75A9FCF-6440-874F-8EF1-2483B264251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88133" y="3305433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3920FF4-1652-1149-9CBB-C8D80D74B9C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43702" y="3305546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9B6669D-DC49-1945-A703-F0FFDBAABB4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799271" y="3305433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F4167DA-A4B0-CA42-B802-C5B9324EAD8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154840" y="3305546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F0A0405-599B-6649-98D7-2718A38304D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287267" y="1436636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0B333E79-4F63-904B-95FE-9432A53C0A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88133" y="3024288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6BDD5DD4-2711-2F4D-ABC2-3AE3879B7D1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642836" y="1436749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83F5BD46-3482-CF44-BADB-357205A7F5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43702" y="3024401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C36F8B27-C69B-1947-AC61-EA78AC2CDFB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998405" y="1436636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AD4187FC-7DF2-1944-988D-EDC0B57939A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799271" y="3024288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4CE7191B-78E0-E94F-977E-C2265AC3CA19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353974" y="1436749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385D2C13-C077-234F-AA7C-1821E9C90158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154840" y="3024401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1AE6F372-1BDD-BF46-99A1-1A01658C609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088133" y="5616295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8FE5A593-E5E2-1A4A-AB70-9007E3EE5BF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443702" y="5616408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7BCF7B60-D550-0648-8C6B-A6B6B4CE14B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799271" y="5616295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A19A84C6-3D02-6E45-91A1-BEDE4E68A1B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154840" y="5616408"/>
            <a:ext cx="1876918" cy="465927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C0F99755-333E-0440-9C3D-20CB166CB86A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9287267" y="3747498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37A23577-F3C5-6D49-BB66-B977944997B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9088133" y="5335150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85AA5070-E35C-4546-BE24-63677E4C35EB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642836" y="3747611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B7662685-8039-D940-A02C-40CF0F5EA902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443702" y="5335263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44CFBB14-11F1-D742-909F-0712E7A29957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3998405" y="3747498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E45B53C2-D316-C642-8171-1AC400A60D8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799271" y="5335150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EE61B0E1-1848-4D45-B563-EC387882E837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1353974" y="3747611"/>
            <a:ext cx="1478650" cy="14803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Insert headshot here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DB88C658-67E2-7D4D-95DB-1DDEE4BCEE7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154840" y="5335263"/>
            <a:ext cx="1876918" cy="361096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Surname </a:t>
            </a:r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473145E2-7C73-EA45-A798-4FE1DF4CD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6" name="Footer Placeholder 2">
            <a:extLst>
              <a:ext uri="{FF2B5EF4-FFF2-40B4-BE49-F238E27FC236}">
                <a16:creationId xmlns:a16="http://schemas.microsoft.com/office/drawing/2014/main" id="{E4E702F1-30F6-6749-81C8-EFC91CB99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1081565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c mockup [1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8">
            <a:extLst>
              <a:ext uri="{FF2B5EF4-FFF2-40B4-BE49-F238E27FC236}">
                <a16:creationId xmlns:a16="http://schemas.microsoft.com/office/drawing/2014/main" id="{5FC4ACFA-AFC3-1E47-80D6-DBA210E932FA}"/>
              </a:ext>
            </a:extLst>
          </p:cNvPr>
          <p:cNvGrpSpPr>
            <a:grpSpLocks/>
          </p:cNvGrpSpPr>
          <p:nvPr/>
        </p:nvGrpSpPr>
        <p:grpSpPr bwMode="auto">
          <a:xfrm>
            <a:off x="5028185" y="1018572"/>
            <a:ext cx="6022444" cy="5032487"/>
            <a:chOff x="353" y="434"/>
            <a:chExt cx="2549" cy="2130"/>
          </a:xfrm>
        </p:grpSpPr>
        <p:sp>
          <p:nvSpPr>
            <p:cNvPr id="18" name="Freeform 91">
              <a:extLst>
                <a:ext uri="{FF2B5EF4-FFF2-40B4-BE49-F238E27FC236}">
                  <a16:creationId xmlns:a16="http://schemas.microsoft.com/office/drawing/2014/main" id="{717701F9-D9A7-9746-AA1A-D67A982D7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" y="434"/>
              <a:ext cx="2549" cy="2130"/>
            </a:xfrm>
            <a:custGeom>
              <a:avLst/>
              <a:gdLst>
                <a:gd name="T0" fmla="*/ 10926 w 11245"/>
                <a:gd name="T1" fmla="*/ 0 h 9397"/>
                <a:gd name="T2" fmla="*/ 317 w 11245"/>
                <a:gd name="T3" fmla="*/ 0 h 9397"/>
                <a:gd name="T4" fmla="*/ 0 w 11245"/>
                <a:gd name="T5" fmla="*/ 318 h 9397"/>
                <a:gd name="T6" fmla="*/ 0 w 11245"/>
                <a:gd name="T7" fmla="*/ 7427 h 9397"/>
                <a:gd name="T8" fmla="*/ 317 w 11245"/>
                <a:gd name="T9" fmla="*/ 7745 h 9397"/>
                <a:gd name="T10" fmla="*/ 4491 w 11245"/>
                <a:gd name="T11" fmla="*/ 7745 h 9397"/>
                <a:gd name="T12" fmla="*/ 4373 w 11245"/>
                <a:gd name="T13" fmla="*/ 8870 h 9397"/>
                <a:gd name="T14" fmla="*/ 4071 w 11245"/>
                <a:gd name="T15" fmla="*/ 9126 h 9397"/>
                <a:gd name="T16" fmla="*/ 3925 w 11245"/>
                <a:gd name="T17" fmla="*/ 9233 h 9397"/>
                <a:gd name="T18" fmla="*/ 3906 w 11245"/>
                <a:gd name="T19" fmla="*/ 9278 h 9397"/>
                <a:gd name="T20" fmla="*/ 3906 w 11245"/>
                <a:gd name="T21" fmla="*/ 9279 h 9397"/>
                <a:gd name="T22" fmla="*/ 3906 w 11245"/>
                <a:gd name="T23" fmla="*/ 9323 h 9397"/>
                <a:gd name="T24" fmla="*/ 3906 w 11245"/>
                <a:gd name="T25" fmla="*/ 9324 h 9397"/>
                <a:gd name="T26" fmla="*/ 3919 w 11245"/>
                <a:gd name="T27" fmla="*/ 9356 h 9397"/>
                <a:gd name="T28" fmla="*/ 4101 w 11245"/>
                <a:gd name="T29" fmla="*/ 9396 h 9397"/>
                <a:gd name="T30" fmla="*/ 7142 w 11245"/>
                <a:gd name="T31" fmla="*/ 9396 h 9397"/>
                <a:gd name="T32" fmla="*/ 7324 w 11245"/>
                <a:gd name="T33" fmla="*/ 9356 h 9397"/>
                <a:gd name="T34" fmla="*/ 7337 w 11245"/>
                <a:gd name="T35" fmla="*/ 9324 h 9397"/>
                <a:gd name="T36" fmla="*/ 7337 w 11245"/>
                <a:gd name="T37" fmla="*/ 9323 h 9397"/>
                <a:gd name="T38" fmla="*/ 7337 w 11245"/>
                <a:gd name="T39" fmla="*/ 9282 h 9397"/>
                <a:gd name="T40" fmla="*/ 7337 w 11245"/>
                <a:gd name="T41" fmla="*/ 9280 h 9397"/>
                <a:gd name="T42" fmla="*/ 7319 w 11245"/>
                <a:gd name="T43" fmla="*/ 9233 h 9397"/>
                <a:gd name="T44" fmla="*/ 7173 w 11245"/>
                <a:gd name="T45" fmla="*/ 9126 h 9397"/>
                <a:gd name="T46" fmla="*/ 6871 w 11245"/>
                <a:gd name="T47" fmla="*/ 8870 h 9397"/>
                <a:gd name="T48" fmla="*/ 6752 w 11245"/>
                <a:gd name="T49" fmla="*/ 7745 h 9397"/>
                <a:gd name="T50" fmla="*/ 10926 w 11245"/>
                <a:gd name="T51" fmla="*/ 7745 h 9397"/>
                <a:gd name="T52" fmla="*/ 11244 w 11245"/>
                <a:gd name="T53" fmla="*/ 7427 h 9397"/>
                <a:gd name="T54" fmla="*/ 11244 w 11245"/>
                <a:gd name="T55" fmla="*/ 318 h 9397"/>
                <a:gd name="T56" fmla="*/ 10926 w 11245"/>
                <a:gd name="T57" fmla="*/ 0 h 9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45" h="9397">
                  <a:moveTo>
                    <a:pt x="10926" y="0"/>
                  </a:moveTo>
                  <a:lnTo>
                    <a:pt x="317" y="0"/>
                  </a:lnTo>
                  <a:cubicBezTo>
                    <a:pt x="142" y="0"/>
                    <a:pt x="0" y="143"/>
                    <a:pt x="0" y="318"/>
                  </a:cubicBezTo>
                  <a:lnTo>
                    <a:pt x="0" y="7427"/>
                  </a:lnTo>
                  <a:cubicBezTo>
                    <a:pt x="0" y="7602"/>
                    <a:pt x="142" y="7745"/>
                    <a:pt x="317" y="7745"/>
                  </a:cubicBezTo>
                  <a:lnTo>
                    <a:pt x="4491" y="7745"/>
                  </a:lnTo>
                  <a:cubicBezTo>
                    <a:pt x="4485" y="7875"/>
                    <a:pt x="4444" y="8658"/>
                    <a:pt x="4373" y="8870"/>
                  </a:cubicBezTo>
                  <a:cubicBezTo>
                    <a:pt x="4346" y="8949"/>
                    <a:pt x="4187" y="9051"/>
                    <a:pt x="4071" y="9126"/>
                  </a:cubicBezTo>
                  <a:cubicBezTo>
                    <a:pt x="4000" y="9172"/>
                    <a:pt x="3944" y="9209"/>
                    <a:pt x="3925" y="9233"/>
                  </a:cubicBezTo>
                  <a:cubicBezTo>
                    <a:pt x="3910" y="9251"/>
                    <a:pt x="3906" y="9266"/>
                    <a:pt x="3906" y="9278"/>
                  </a:cubicBezTo>
                  <a:cubicBezTo>
                    <a:pt x="3906" y="9279"/>
                    <a:pt x="3906" y="9279"/>
                    <a:pt x="3906" y="9279"/>
                  </a:cubicBezTo>
                  <a:lnTo>
                    <a:pt x="3906" y="9323"/>
                  </a:lnTo>
                  <a:lnTo>
                    <a:pt x="3906" y="9324"/>
                  </a:lnTo>
                  <a:cubicBezTo>
                    <a:pt x="3906" y="9336"/>
                    <a:pt x="3910" y="9347"/>
                    <a:pt x="3919" y="9356"/>
                  </a:cubicBezTo>
                  <a:cubicBezTo>
                    <a:pt x="3944" y="9383"/>
                    <a:pt x="4003" y="9396"/>
                    <a:pt x="4101" y="9396"/>
                  </a:cubicBezTo>
                  <a:lnTo>
                    <a:pt x="7142" y="9396"/>
                  </a:lnTo>
                  <a:cubicBezTo>
                    <a:pt x="7240" y="9396"/>
                    <a:pt x="7300" y="9383"/>
                    <a:pt x="7324" y="9356"/>
                  </a:cubicBezTo>
                  <a:cubicBezTo>
                    <a:pt x="7333" y="9347"/>
                    <a:pt x="7337" y="9336"/>
                    <a:pt x="7337" y="9324"/>
                  </a:cubicBezTo>
                  <a:lnTo>
                    <a:pt x="7337" y="9323"/>
                  </a:lnTo>
                  <a:lnTo>
                    <a:pt x="7337" y="9282"/>
                  </a:lnTo>
                  <a:cubicBezTo>
                    <a:pt x="7337" y="9281"/>
                    <a:pt x="7337" y="9281"/>
                    <a:pt x="7337" y="9280"/>
                  </a:cubicBezTo>
                  <a:cubicBezTo>
                    <a:pt x="7338" y="9268"/>
                    <a:pt x="7334" y="9252"/>
                    <a:pt x="7319" y="9233"/>
                  </a:cubicBezTo>
                  <a:cubicBezTo>
                    <a:pt x="7300" y="9209"/>
                    <a:pt x="7244" y="9172"/>
                    <a:pt x="7173" y="9126"/>
                  </a:cubicBezTo>
                  <a:cubicBezTo>
                    <a:pt x="7056" y="9051"/>
                    <a:pt x="6897" y="8949"/>
                    <a:pt x="6871" y="8870"/>
                  </a:cubicBezTo>
                  <a:cubicBezTo>
                    <a:pt x="6799" y="8659"/>
                    <a:pt x="6759" y="7872"/>
                    <a:pt x="6752" y="7745"/>
                  </a:cubicBezTo>
                  <a:lnTo>
                    <a:pt x="10926" y="7745"/>
                  </a:lnTo>
                  <a:cubicBezTo>
                    <a:pt x="11101" y="7745"/>
                    <a:pt x="11244" y="7602"/>
                    <a:pt x="11244" y="7427"/>
                  </a:cubicBezTo>
                  <a:lnTo>
                    <a:pt x="11244" y="318"/>
                  </a:lnTo>
                  <a:cubicBezTo>
                    <a:pt x="11244" y="143"/>
                    <a:pt x="11101" y="0"/>
                    <a:pt x="1092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19" name="Freeform 92">
              <a:extLst>
                <a:ext uri="{FF2B5EF4-FFF2-40B4-BE49-F238E27FC236}">
                  <a16:creationId xmlns:a16="http://schemas.microsoft.com/office/drawing/2014/main" id="{63FF0EF6-AF95-3C4C-B550-91E9C750D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2547"/>
              <a:ext cx="767" cy="12"/>
            </a:xfrm>
            <a:custGeom>
              <a:avLst/>
              <a:gdLst>
                <a:gd name="T0" fmla="*/ 3385 w 3387"/>
                <a:gd name="T1" fmla="*/ 4 h 57"/>
                <a:gd name="T2" fmla="*/ 3385 w 3387"/>
                <a:gd name="T3" fmla="*/ 6 h 57"/>
                <a:gd name="T4" fmla="*/ 3379 w 3387"/>
                <a:gd name="T5" fmla="*/ 24 h 57"/>
                <a:gd name="T6" fmla="*/ 3213 w 3387"/>
                <a:gd name="T7" fmla="*/ 56 h 57"/>
                <a:gd name="T8" fmla="*/ 172 w 3387"/>
                <a:gd name="T9" fmla="*/ 56 h 57"/>
                <a:gd name="T10" fmla="*/ 7 w 3387"/>
                <a:gd name="T11" fmla="*/ 24 h 57"/>
                <a:gd name="T12" fmla="*/ 0 w 3387"/>
                <a:gd name="T13" fmla="*/ 6 h 57"/>
                <a:gd name="T14" fmla="*/ 0 w 3387"/>
                <a:gd name="T15" fmla="*/ 4 h 57"/>
                <a:gd name="T16" fmla="*/ 0 w 3387"/>
                <a:gd name="T17" fmla="*/ 0 h 57"/>
                <a:gd name="T18" fmla="*/ 172 w 3387"/>
                <a:gd name="T19" fmla="*/ 30 h 57"/>
                <a:gd name="T20" fmla="*/ 3213 w 3387"/>
                <a:gd name="T21" fmla="*/ 30 h 57"/>
                <a:gd name="T22" fmla="*/ 3385 w 3387"/>
                <a:gd name="T23" fmla="*/ 0 h 57"/>
                <a:gd name="T24" fmla="*/ 3385 w 3387"/>
                <a:gd name="T25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7" h="57">
                  <a:moveTo>
                    <a:pt x="3385" y="4"/>
                  </a:moveTo>
                  <a:cubicBezTo>
                    <a:pt x="3385" y="5"/>
                    <a:pt x="3385" y="6"/>
                    <a:pt x="3385" y="6"/>
                  </a:cubicBezTo>
                  <a:cubicBezTo>
                    <a:pt x="3386" y="13"/>
                    <a:pt x="3384" y="19"/>
                    <a:pt x="3379" y="24"/>
                  </a:cubicBezTo>
                  <a:cubicBezTo>
                    <a:pt x="3365" y="38"/>
                    <a:pt x="3325" y="56"/>
                    <a:pt x="3213" y="56"/>
                  </a:cubicBezTo>
                  <a:lnTo>
                    <a:pt x="172" y="56"/>
                  </a:lnTo>
                  <a:cubicBezTo>
                    <a:pt x="60" y="56"/>
                    <a:pt x="20" y="38"/>
                    <a:pt x="7" y="24"/>
                  </a:cubicBezTo>
                  <a:cubicBezTo>
                    <a:pt x="2" y="19"/>
                    <a:pt x="0" y="13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lnTo>
                    <a:pt x="0" y="0"/>
                  </a:lnTo>
                  <a:cubicBezTo>
                    <a:pt x="29" y="20"/>
                    <a:pt x="86" y="30"/>
                    <a:pt x="172" y="30"/>
                  </a:cubicBezTo>
                  <a:lnTo>
                    <a:pt x="3213" y="30"/>
                  </a:lnTo>
                  <a:cubicBezTo>
                    <a:pt x="3300" y="30"/>
                    <a:pt x="3356" y="20"/>
                    <a:pt x="3385" y="0"/>
                  </a:cubicBezTo>
                  <a:lnTo>
                    <a:pt x="3385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0" name="Freeform 93">
              <a:extLst>
                <a:ext uri="{FF2B5EF4-FFF2-40B4-BE49-F238E27FC236}">
                  <a16:creationId xmlns:a16="http://schemas.microsoft.com/office/drawing/2014/main" id="{EA533E6D-A577-0040-8141-A172860A5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" y="2452"/>
              <a:ext cx="769" cy="97"/>
            </a:xfrm>
            <a:custGeom>
              <a:avLst/>
              <a:gdLst>
                <a:gd name="T0" fmla="*/ 3235 w 3395"/>
                <a:gd name="T1" fmla="*/ 250 h 431"/>
                <a:gd name="T2" fmla="*/ 3376 w 3395"/>
                <a:gd name="T3" fmla="*/ 352 h 431"/>
                <a:gd name="T4" fmla="*/ 3387 w 3395"/>
                <a:gd name="T5" fmla="*/ 391 h 431"/>
                <a:gd name="T6" fmla="*/ 3217 w 3395"/>
                <a:gd name="T7" fmla="*/ 430 h 431"/>
                <a:gd name="T8" fmla="*/ 176 w 3395"/>
                <a:gd name="T9" fmla="*/ 430 h 431"/>
                <a:gd name="T10" fmla="*/ 6 w 3395"/>
                <a:gd name="T11" fmla="*/ 391 h 431"/>
                <a:gd name="T12" fmla="*/ 17 w 3395"/>
                <a:gd name="T13" fmla="*/ 352 h 431"/>
                <a:gd name="T14" fmla="*/ 158 w 3395"/>
                <a:gd name="T15" fmla="*/ 250 h 431"/>
                <a:gd name="T16" fmla="*/ 462 w 3395"/>
                <a:gd name="T17" fmla="*/ 0 h 431"/>
                <a:gd name="T18" fmla="*/ 2932 w 3395"/>
                <a:gd name="T19" fmla="*/ 0 h 431"/>
                <a:gd name="T20" fmla="*/ 3235 w 3395"/>
                <a:gd name="T21" fmla="*/ 25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95" h="431">
                  <a:moveTo>
                    <a:pt x="3235" y="250"/>
                  </a:moveTo>
                  <a:cubicBezTo>
                    <a:pt x="3302" y="293"/>
                    <a:pt x="3359" y="331"/>
                    <a:pt x="3376" y="352"/>
                  </a:cubicBezTo>
                  <a:cubicBezTo>
                    <a:pt x="3385" y="363"/>
                    <a:pt x="3394" y="378"/>
                    <a:pt x="3387" y="391"/>
                  </a:cubicBezTo>
                  <a:cubicBezTo>
                    <a:pt x="3380" y="405"/>
                    <a:pt x="3349" y="430"/>
                    <a:pt x="3217" y="430"/>
                  </a:cubicBezTo>
                  <a:lnTo>
                    <a:pt x="176" y="430"/>
                  </a:lnTo>
                  <a:cubicBezTo>
                    <a:pt x="45" y="430"/>
                    <a:pt x="13" y="405"/>
                    <a:pt x="6" y="391"/>
                  </a:cubicBezTo>
                  <a:cubicBezTo>
                    <a:pt x="0" y="378"/>
                    <a:pt x="9" y="363"/>
                    <a:pt x="17" y="352"/>
                  </a:cubicBezTo>
                  <a:cubicBezTo>
                    <a:pt x="34" y="331"/>
                    <a:pt x="92" y="293"/>
                    <a:pt x="158" y="250"/>
                  </a:cubicBezTo>
                  <a:cubicBezTo>
                    <a:pt x="276" y="175"/>
                    <a:pt x="419" y="82"/>
                    <a:pt x="462" y="0"/>
                  </a:cubicBezTo>
                  <a:lnTo>
                    <a:pt x="2932" y="0"/>
                  </a:lnTo>
                  <a:cubicBezTo>
                    <a:pt x="2974" y="82"/>
                    <a:pt x="3118" y="175"/>
                    <a:pt x="3235" y="25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>
                  <a:lumMod val="8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F5B0BDBC-EE68-DD4F-A273-C433F5953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2191"/>
              <a:ext cx="555" cy="255"/>
            </a:xfrm>
            <a:custGeom>
              <a:avLst/>
              <a:gdLst>
                <a:gd name="T0" fmla="*/ 2451 w 2452"/>
                <a:gd name="T1" fmla="*/ 1127 h 1128"/>
                <a:gd name="T2" fmla="*/ 0 w 2452"/>
                <a:gd name="T3" fmla="*/ 1127 h 1128"/>
                <a:gd name="T4" fmla="*/ 118 w 2452"/>
                <a:gd name="T5" fmla="*/ 0 h 1128"/>
                <a:gd name="T6" fmla="*/ 2333 w 2452"/>
                <a:gd name="T7" fmla="*/ 0 h 1128"/>
                <a:gd name="T8" fmla="*/ 2451 w 2452"/>
                <a:gd name="T9" fmla="*/ 1127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2" h="1128">
                  <a:moveTo>
                    <a:pt x="2451" y="1127"/>
                  </a:moveTo>
                  <a:lnTo>
                    <a:pt x="0" y="1127"/>
                  </a:lnTo>
                  <a:cubicBezTo>
                    <a:pt x="72" y="904"/>
                    <a:pt x="112" y="127"/>
                    <a:pt x="118" y="0"/>
                  </a:cubicBezTo>
                  <a:lnTo>
                    <a:pt x="2333" y="0"/>
                  </a:lnTo>
                  <a:cubicBezTo>
                    <a:pt x="2340" y="144"/>
                    <a:pt x="2380" y="905"/>
                    <a:pt x="2451" y="112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0FFFEC2C-EC1B-044A-AA43-FAFF36F2A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1955"/>
              <a:ext cx="2538" cy="230"/>
            </a:xfrm>
            <a:custGeom>
              <a:avLst/>
              <a:gdLst>
                <a:gd name="T0" fmla="*/ 10904 w 11200"/>
                <a:gd name="T1" fmla="*/ 1019 h 1020"/>
                <a:gd name="T2" fmla="*/ 295 w 11200"/>
                <a:gd name="T3" fmla="*/ 1019 h 1020"/>
                <a:gd name="T4" fmla="*/ 0 w 11200"/>
                <a:gd name="T5" fmla="*/ 724 h 1020"/>
                <a:gd name="T6" fmla="*/ 0 w 11200"/>
                <a:gd name="T7" fmla="*/ 0 h 1020"/>
                <a:gd name="T8" fmla="*/ 11199 w 11200"/>
                <a:gd name="T9" fmla="*/ 0 h 1020"/>
                <a:gd name="T10" fmla="*/ 11199 w 11200"/>
                <a:gd name="T11" fmla="*/ 724 h 1020"/>
                <a:gd name="T12" fmla="*/ 10904 w 11200"/>
                <a:gd name="T13" fmla="*/ 101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00" h="1020">
                  <a:moveTo>
                    <a:pt x="10904" y="1019"/>
                  </a:moveTo>
                  <a:lnTo>
                    <a:pt x="295" y="1019"/>
                  </a:lnTo>
                  <a:cubicBezTo>
                    <a:pt x="133" y="1019"/>
                    <a:pt x="0" y="887"/>
                    <a:pt x="0" y="724"/>
                  </a:cubicBezTo>
                  <a:lnTo>
                    <a:pt x="0" y="0"/>
                  </a:lnTo>
                  <a:lnTo>
                    <a:pt x="11199" y="0"/>
                  </a:lnTo>
                  <a:lnTo>
                    <a:pt x="11199" y="724"/>
                  </a:lnTo>
                  <a:cubicBezTo>
                    <a:pt x="11199" y="887"/>
                    <a:pt x="11067" y="1019"/>
                    <a:pt x="10904" y="101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3" name="Freeform 96">
              <a:extLst>
                <a:ext uri="{FF2B5EF4-FFF2-40B4-BE49-F238E27FC236}">
                  <a16:creationId xmlns:a16="http://schemas.microsoft.com/office/drawing/2014/main" id="{0D71C480-E989-6F41-8351-38E791AA9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440"/>
              <a:ext cx="2538" cy="1512"/>
            </a:xfrm>
            <a:custGeom>
              <a:avLst/>
              <a:gdLst>
                <a:gd name="T0" fmla="*/ 11199 w 11200"/>
                <a:gd name="T1" fmla="*/ 6657 h 6658"/>
                <a:gd name="T2" fmla="*/ 0 w 11200"/>
                <a:gd name="T3" fmla="*/ 6657 h 6658"/>
                <a:gd name="T4" fmla="*/ 0 w 11200"/>
                <a:gd name="T5" fmla="*/ 295 h 6658"/>
                <a:gd name="T6" fmla="*/ 295 w 11200"/>
                <a:gd name="T7" fmla="*/ 0 h 6658"/>
                <a:gd name="T8" fmla="*/ 10904 w 11200"/>
                <a:gd name="T9" fmla="*/ 0 h 6658"/>
                <a:gd name="T10" fmla="*/ 11199 w 11200"/>
                <a:gd name="T11" fmla="*/ 295 h 6658"/>
                <a:gd name="T12" fmla="*/ 11199 w 11200"/>
                <a:gd name="T13" fmla="*/ 6657 h 6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00" h="6658">
                  <a:moveTo>
                    <a:pt x="11199" y="6657"/>
                  </a:moveTo>
                  <a:lnTo>
                    <a:pt x="0" y="6657"/>
                  </a:lnTo>
                  <a:lnTo>
                    <a:pt x="0" y="295"/>
                  </a:lnTo>
                  <a:cubicBezTo>
                    <a:pt x="0" y="132"/>
                    <a:pt x="133" y="0"/>
                    <a:pt x="295" y="0"/>
                  </a:cubicBezTo>
                  <a:lnTo>
                    <a:pt x="10904" y="0"/>
                  </a:lnTo>
                  <a:cubicBezTo>
                    <a:pt x="11067" y="0"/>
                    <a:pt x="11199" y="132"/>
                    <a:pt x="11199" y="295"/>
                  </a:cubicBezTo>
                  <a:lnTo>
                    <a:pt x="11199" y="665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4" name="Freeform 97">
              <a:extLst>
                <a:ext uri="{FF2B5EF4-FFF2-40B4-BE49-F238E27FC236}">
                  <a16:creationId xmlns:a16="http://schemas.microsoft.com/office/drawing/2014/main" id="{3E8C2AE2-0D5A-AC4B-A845-053903F66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" y="544"/>
              <a:ext cx="2334" cy="1313"/>
            </a:xfrm>
            <a:custGeom>
              <a:avLst/>
              <a:gdLst>
                <a:gd name="T0" fmla="*/ 10286 w 10298"/>
                <a:gd name="T1" fmla="*/ 5795 h 5796"/>
                <a:gd name="T2" fmla="*/ 12 w 10298"/>
                <a:gd name="T3" fmla="*/ 5795 h 5796"/>
                <a:gd name="T4" fmla="*/ 0 w 10298"/>
                <a:gd name="T5" fmla="*/ 5784 h 5796"/>
                <a:gd name="T6" fmla="*/ 0 w 10298"/>
                <a:gd name="T7" fmla="*/ 11 h 5796"/>
                <a:gd name="T8" fmla="*/ 12 w 10298"/>
                <a:gd name="T9" fmla="*/ 0 h 5796"/>
                <a:gd name="T10" fmla="*/ 10286 w 10298"/>
                <a:gd name="T11" fmla="*/ 0 h 5796"/>
                <a:gd name="T12" fmla="*/ 10297 w 10298"/>
                <a:gd name="T13" fmla="*/ 11 h 5796"/>
                <a:gd name="T14" fmla="*/ 10297 w 10298"/>
                <a:gd name="T15" fmla="*/ 5784 h 5796"/>
                <a:gd name="T16" fmla="*/ 10286 w 10298"/>
                <a:gd name="T17" fmla="*/ 5795 h 5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98" h="5796">
                  <a:moveTo>
                    <a:pt x="10286" y="5795"/>
                  </a:moveTo>
                  <a:lnTo>
                    <a:pt x="12" y="5795"/>
                  </a:lnTo>
                  <a:cubicBezTo>
                    <a:pt x="5" y="5795"/>
                    <a:pt x="0" y="5790"/>
                    <a:pt x="0" y="5784"/>
                  </a:cubicBezTo>
                  <a:lnTo>
                    <a:pt x="0" y="11"/>
                  </a:lnTo>
                  <a:cubicBezTo>
                    <a:pt x="0" y="5"/>
                    <a:pt x="5" y="0"/>
                    <a:pt x="12" y="0"/>
                  </a:cubicBezTo>
                  <a:lnTo>
                    <a:pt x="10286" y="0"/>
                  </a:lnTo>
                  <a:cubicBezTo>
                    <a:pt x="10292" y="0"/>
                    <a:pt x="10297" y="5"/>
                    <a:pt x="10297" y="11"/>
                  </a:cubicBezTo>
                  <a:lnTo>
                    <a:pt x="10297" y="5784"/>
                  </a:lnTo>
                  <a:cubicBezTo>
                    <a:pt x="10297" y="5790"/>
                    <a:pt x="10292" y="5795"/>
                    <a:pt x="10286" y="57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5" name="Freeform 98">
              <a:extLst>
                <a:ext uri="{FF2B5EF4-FFF2-40B4-BE49-F238E27FC236}">
                  <a16:creationId xmlns:a16="http://schemas.microsoft.com/office/drawing/2014/main" id="{08C4AE3E-3731-4B4E-B2AA-D2818B6D4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" y="478"/>
              <a:ext cx="28" cy="28"/>
            </a:xfrm>
            <a:custGeom>
              <a:avLst/>
              <a:gdLst>
                <a:gd name="T0" fmla="*/ 63 w 126"/>
                <a:gd name="T1" fmla="*/ 125 h 126"/>
                <a:gd name="T2" fmla="*/ 0 w 126"/>
                <a:gd name="T3" fmla="*/ 62 h 126"/>
                <a:gd name="T4" fmla="*/ 63 w 126"/>
                <a:gd name="T5" fmla="*/ 0 h 126"/>
                <a:gd name="T6" fmla="*/ 125 w 126"/>
                <a:gd name="T7" fmla="*/ 62 h 126"/>
                <a:gd name="T8" fmla="*/ 63 w 126"/>
                <a:gd name="T9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6" name="Freeform 99">
              <a:extLst>
                <a:ext uri="{FF2B5EF4-FFF2-40B4-BE49-F238E27FC236}">
                  <a16:creationId xmlns:a16="http://schemas.microsoft.com/office/drawing/2014/main" id="{E5489C06-AADD-5142-9FE8-CE128C212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483"/>
              <a:ext cx="17" cy="17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39 h 80"/>
                <a:gd name="T4" fmla="*/ 40 w 80"/>
                <a:gd name="T5" fmla="*/ 79 h 80"/>
                <a:gd name="T6" fmla="*/ 79 w 80"/>
                <a:gd name="T7" fmla="*/ 39 h 80"/>
                <a:gd name="T8" fmla="*/ 4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  <a:cubicBezTo>
                    <a:pt x="62" y="79"/>
                    <a:pt x="79" y="61"/>
                    <a:pt x="79" y="39"/>
                  </a:cubicBezTo>
                  <a:cubicBezTo>
                    <a:pt x="79" y="18"/>
                    <a:pt x="62" y="0"/>
                    <a:pt x="40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04" y="362822"/>
            <a:ext cx="3518509" cy="1066952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D33E993-928E-F44D-B587-9D2C78A19744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5280991" y="1275906"/>
            <a:ext cx="5514470" cy="310474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535605C-4436-724F-A96A-8E806B5E5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956309D4-F8A1-5A42-8CB4-5CF161FAF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AA604E5-8733-7F4E-A641-ECF457BDC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368425"/>
            <a:ext cx="3527425" cy="4652366"/>
          </a:xfr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08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cBook mockup 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05" y="362822"/>
            <a:ext cx="3518086" cy="1066952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228" y="1889754"/>
            <a:ext cx="3518086" cy="4161308"/>
          </a:xfrm>
        </p:spPr>
        <p:txBody>
          <a:bodyPr rIns="18000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C35AA8-E116-734F-89EB-E56676178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9875C55-1051-104B-AAC3-0185F3319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  <p:grpSp>
        <p:nvGrpSpPr>
          <p:cNvPr id="34" name="Group 101">
            <a:extLst>
              <a:ext uri="{FF2B5EF4-FFF2-40B4-BE49-F238E27FC236}">
                <a16:creationId xmlns:a16="http://schemas.microsoft.com/office/drawing/2014/main" id="{6DB24B84-3B64-524E-AB86-799F8E3C8DFF}"/>
              </a:ext>
            </a:extLst>
          </p:cNvPr>
          <p:cNvGrpSpPr>
            <a:grpSpLocks/>
          </p:cNvGrpSpPr>
          <p:nvPr/>
        </p:nvGrpSpPr>
        <p:grpSpPr bwMode="auto">
          <a:xfrm>
            <a:off x="4962646" y="1119486"/>
            <a:ext cx="8641843" cy="4931573"/>
            <a:chOff x="3231" y="1727"/>
            <a:chExt cx="1677" cy="957"/>
          </a:xfrm>
        </p:grpSpPr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FD7D9956-FD50-6440-A859-71AD42093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" y="1727"/>
              <a:ext cx="1359" cy="910"/>
            </a:xfrm>
            <a:custGeom>
              <a:avLst/>
              <a:gdLst>
                <a:gd name="T0" fmla="*/ 0 w 5998"/>
                <a:gd name="T1" fmla="*/ 185 h 4019"/>
                <a:gd name="T2" fmla="*/ 185 w 5998"/>
                <a:gd name="T3" fmla="*/ 0 h 4019"/>
                <a:gd name="T4" fmla="*/ 5812 w 5998"/>
                <a:gd name="T5" fmla="*/ 0 h 4019"/>
                <a:gd name="T6" fmla="*/ 5997 w 5998"/>
                <a:gd name="T7" fmla="*/ 185 h 4019"/>
                <a:gd name="T8" fmla="*/ 5997 w 5998"/>
                <a:gd name="T9" fmla="*/ 4018 h 4019"/>
                <a:gd name="T10" fmla="*/ 3514 w 5998"/>
                <a:gd name="T11" fmla="*/ 4018 h 4019"/>
                <a:gd name="T12" fmla="*/ 2483 w 5998"/>
                <a:gd name="T13" fmla="*/ 4018 h 4019"/>
                <a:gd name="T14" fmla="*/ 0 w 5998"/>
                <a:gd name="T15" fmla="*/ 4018 h 4019"/>
                <a:gd name="T16" fmla="*/ 0 w 5998"/>
                <a:gd name="T17" fmla="*/ 185 h 4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98" h="4019">
                  <a:moveTo>
                    <a:pt x="0" y="185"/>
                  </a:moveTo>
                  <a:cubicBezTo>
                    <a:pt x="0" y="83"/>
                    <a:pt x="83" y="0"/>
                    <a:pt x="185" y="0"/>
                  </a:cubicBezTo>
                  <a:lnTo>
                    <a:pt x="5812" y="0"/>
                  </a:lnTo>
                  <a:cubicBezTo>
                    <a:pt x="5914" y="0"/>
                    <a:pt x="5997" y="83"/>
                    <a:pt x="5997" y="185"/>
                  </a:cubicBezTo>
                  <a:lnTo>
                    <a:pt x="5997" y="4018"/>
                  </a:lnTo>
                  <a:lnTo>
                    <a:pt x="3514" y="4018"/>
                  </a:lnTo>
                  <a:lnTo>
                    <a:pt x="2483" y="4018"/>
                  </a:lnTo>
                  <a:lnTo>
                    <a:pt x="0" y="4018"/>
                  </a:lnTo>
                  <a:lnTo>
                    <a:pt x="0" y="1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29BF5EB3-BE20-474E-BDDB-F67198E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638"/>
              <a:ext cx="231" cy="13"/>
            </a:xfrm>
            <a:custGeom>
              <a:avLst/>
              <a:gdLst>
                <a:gd name="T0" fmla="*/ 999 w 1000"/>
                <a:gd name="T1" fmla="*/ 0 h 56"/>
                <a:gd name="T2" fmla="*/ 934 w 1000"/>
                <a:gd name="T3" fmla="*/ 55 h 56"/>
                <a:gd name="T4" fmla="*/ 65 w 1000"/>
                <a:gd name="T5" fmla="*/ 55 h 56"/>
                <a:gd name="T6" fmla="*/ 0 w 1000"/>
                <a:gd name="T7" fmla="*/ 0 h 56"/>
                <a:gd name="T8" fmla="*/ 999 w 100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56">
                  <a:moveTo>
                    <a:pt x="999" y="0"/>
                  </a:moveTo>
                  <a:cubicBezTo>
                    <a:pt x="994" y="31"/>
                    <a:pt x="966" y="55"/>
                    <a:pt x="934" y="55"/>
                  </a:cubicBezTo>
                  <a:lnTo>
                    <a:pt x="65" y="55"/>
                  </a:lnTo>
                  <a:cubicBezTo>
                    <a:pt x="33" y="55"/>
                    <a:pt x="5" y="31"/>
                    <a:pt x="0" y="0"/>
                  </a:cubicBezTo>
                  <a:lnTo>
                    <a:pt x="99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id="{FDD796C2-E9D0-6F44-A84D-295D2EA00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2666"/>
              <a:ext cx="1671" cy="18"/>
            </a:xfrm>
            <a:custGeom>
              <a:avLst/>
              <a:gdLst>
                <a:gd name="T0" fmla="*/ 7115 w 7372"/>
                <a:gd name="T1" fmla="*/ 81 h 82"/>
                <a:gd name="T2" fmla="*/ 256 w 7372"/>
                <a:gd name="T3" fmla="*/ 81 h 82"/>
                <a:gd name="T4" fmla="*/ 0 w 7372"/>
                <a:gd name="T5" fmla="*/ 0 h 82"/>
                <a:gd name="T6" fmla="*/ 7371 w 7372"/>
                <a:gd name="T7" fmla="*/ 0 h 82"/>
                <a:gd name="T8" fmla="*/ 7115 w 7372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82">
                  <a:moveTo>
                    <a:pt x="7115" y="81"/>
                  </a:moveTo>
                  <a:lnTo>
                    <a:pt x="256" y="81"/>
                  </a:lnTo>
                  <a:cubicBezTo>
                    <a:pt x="149" y="81"/>
                    <a:pt x="51" y="32"/>
                    <a:pt x="0" y="0"/>
                  </a:cubicBezTo>
                  <a:lnTo>
                    <a:pt x="7371" y="0"/>
                  </a:lnTo>
                  <a:cubicBezTo>
                    <a:pt x="7320" y="32"/>
                    <a:pt x="7222" y="81"/>
                    <a:pt x="7115" y="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8" name="Freeform 105">
              <a:extLst>
                <a:ext uri="{FF2B5EF4-FFF2-40B4-BE49-F238E27FC236}">
                  <a16:creationId xmlns:a16="http://schemas.microsoft.com/office/drawing/2014/main" id="{5B9FA401-2548-CC46-BC7E-107F150D4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638"/>
              <a:ext cx="1677" cy="27"/>
            </a:xfrm>
            <a:custGeom>
              <a:avLst/>
              <a:gdLst>
                <a:gd name="T0" fmla="*/ 0 w 7398"/>
                <a:gd name="T1" fmla="*/ 124 h 125"/>
                <a:gd name="T2" fmla="*/ 0 w 7398"/>
                <a:gd name="T3" fmla="*/ 0 h 125"/>
                <a:gd name="T4" fmla="*/ 692 w 7398"/>
                <a:gd name="T5" fmla="*/ 0 h 125"/>
                <a:gd name="T6" fmla="*/ 3184 w 7398"/>
                <a:gd name="T7" fmla="*/ 0 h 125"/>
                <a:gd name="T8" fmla="*/ 3264 w 7398"/>
                <a:gd name="T9" fmla="*/ 70 h 125"/>
                <a:gd name="T10" fmla="*/ 4133 w 7398"/>
                <a:gd name="T11" fmla="*/ 70 h 125"/>
                <a:gd name="T12" fmla="*/ 4213 w 7398"/>
                <a:gd name="T13" fmla="*/ 0 h 125"/>
                <a:gd name="T14" fmla="*/ 6705 w 7398"/>
                <a:gd name="T15" fmla="*/ 0 h 125"/>
                <a:gd name="T16" fmla="*/ 7397 w 7398"/>
                <a:gd name="T17" fmla="*/ 0 h 125"/>
                <a:gd name="T18" fmla="*/ 7397 w 7398"/>
                <a:gd name="T19" fmla="*/ 124 h 125"/>
                <a:gd name="T20" fmla="*/ 0 w 7398"/>
                <a:gd name="T2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98" h="125">
                  <a:moveTo>
                    <a:pt x="0" y="124"/>
                  </a:moveTo>
                  <a:lnTo>
                    <a:pt x="0" y="0"/>
                  </a:lnTo>
                  <a:lnTo>
                    <a:pt x="692" y="0"/>
                  </a:lnTo>
                  <a:lnTo>
                    <a:pt x="3184" y="0"/>
                  </a:lnTo>
                  <a:cubicBezTo>
                    <a:pt x="3189" y="40"/>
                    <a:pt x="3223" y="70"/>
                    <a:pt x="3264" y="70"/>
                  </a:cubicBezTo>
                  <a:lnTo>
                    <a:pt x="4133" y="70"/>
                  </a:lnTo>
                  <a:cubicBezTo>
                    <a:pt x="4174" y="70"/>
                    <a:pt x="4208" y="40"/>
                    <a:pt x="4213" y="0"/>
                  </a:cubicBezTo>
                  <a:lnTo>
                    <a:pt x="6705" y="0"/>
                  </a:lnTo>
                  <a:lnTo>
                    <a:pt x="7397" y="0"/>
                  </a:lnTo>
                  <a:lnTo>
                    <a:pt x="7397" y="124"/>
                  </a:lnTo>
                  <a:lnTo>
                    <a:pt x="0" y="1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AD846241-5D78-2A4B-8C01-8C7F2F0D4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780"/>
              <a:ext cx="1276" cy="794"/>
            </a:xfrm>
            <a:custGeom>
              <a:avLst/>
              <a:gdLst>
                <a:gd name="T0" fmla="*/ 2814 w 5630"/>
                <a:gd name="T1" fmla="*/ 3505 h 3506"/>
                <a:gd name="T2" fmla="*/ 0 w 5630"/>
                <a:gd name="T3" fmla="*/ 3505 h 3506"/>
                <a:gd name="T4" fmla="*/ 0 w 5630"/>
                <a:gd name="T5" fmla="*/ 0 h 3506"/>
                <a:gd name="T6" fmla="*/ 5629 w 5630"/>
                <a:gd name="T7" fmla="*/ 0 h 3506"/>
                <a:gd name="T8" fmla="*/ 5629 w 5630"/>
                <a:gd name="T9" fmla="*/ 3505 h 3506"/>
                <a:gd name="T10" fmla="*/ 2814 w 5630"/>
                <a:gd name="T11" fmla="*/ 3505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30" h="3506">
                  <a:moveTo>
                    <a:pt x="2814" y="3505"/>
                  </a:moveTo>
                  <a:lnTo>
                    <a:pt x="0" y="3505"/>
                  </a:lnTo>
                  <a:lnTo>
                    <a:pt x="0" y="0"/>
                  </a:lnTo>
                  <a:lnTo>
                    <a:pt x="5629" y="0"/>
                  </a:lnTo>
                  <a:lnTo>
                    <a:pt x="5629" y="3505"/>
                  </a:lnTo>
                  <a:lnTo>
                    <a:pt x="2814" y="35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43F7A5EE-29A0-5F42-8EB2-5E8823CD3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1747"/>
              <a:ext cx="14" cy="14"/>
            </a:xfrm>
            <a:custGeom>
              <a:avLst/>
              <a:gdLst>
                <a:gd name="T0" fmla="*/ 63 w 64"/>
                <a:gd name="T1" fmla="*/ 32 h 65"/>
                <a:gd name="T2" fmla="*/ 59 w 64"/>
                <a:gd name="T3" fmla="*/ 48 h 65"/>
                <a:gd name="T4" fmla="*/ 47 w 64"/>
                <a:gd name="T5" fmla="*/ 59 h 65"/>
                <a:gd name="T6" fmla="*/ 31 w 64"/>
                <a:gd name="T7" fmla="*/ 64 h 65"/>
                <a:gd name="T8" fmla="*/ 16 w 64"/>
                <a:gd name="T9" fmla="*/ 59 h 65"/>
                <a:gd name="T10" fmla="*/ 4 w 64"/>
                <a:gd name="T11" fmla="*/ 48 h 65"/>
                <a:gd name="T12" fmla="*/ 0 w 64"/>
                <a:gd name="T13" fmla="*/ 32 h 65"/>
                <a:gd name="T14" fmla="*/ 4 w 64"/>
                <a:gd name="T15" fmla="*/ 16 h 65"/>
                <a:gd name="T16" fmla="*/ 16 w 64"/>
                <a:gd name="T17" fmla="*/ 5 h 65"/>
                <a:gd name="T18" fmla="*/ 31 w 64"/>
                <a:gd name="T19" fmla="*/ 0 h 65"/>
                <a:gd name="T20" fmla="*/ 47 w 64"/>
                <a:gd name="T21" fmla="*/ 5 h 65"/>
                <a:gd name="T22" fmla="*/ 59 w 64"/>
                <a:gd name="T23" fmla="*/ 16 h 65"/>
                <a:gd name="T24" fmla="*/ 63 w 64"/>
                <a:gd name="T2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5">
                  <a:moveTo>
                    <a:pt x="63" y="32"/>
                  </a:moveTo>
                  <a:cubicBezTo>
                    <a:pt x="63" y="38"/>
                    <a:pt x="62" y="43"/>
                    <a:pt x="59" y="48"/>
                  </a:cubicBezTo>
                  <a:cubicBezTo>
                    <a:pt x="56" y="53"/>
                    <a:pt x="52" y="56"/>
                    <a:pt x="47" y="59"/>
                  </a:cubicBezTo>
                  <a:cubicBezTo>
                    <a:pt x="42" y="61"/>
                    <a:pt x="37" y="64"/>
                    <a:pt x="31" y="64"/>
                  </a:cubicBezTo>
                  <a:cubicBezTo>
                    <a:pt x="26" y="64"/>
                    <a:pt x="21" y="61"/>
                    <a:pt x="16" y="59"/>
                  </a:cubicBezTo>
                  <a:cubicBezTo>
                    <a:pt x="11" y="56"/>
                    <a:pt x="7" y="53"/>
                    <a:pt x="4" y="48"/>
                  </a:cubicBezTo>
                  <a:cubicBezTo>
                    <a:pt x="1" y="43"/>
                    <a:pt x="0" y="38"/>
                    <a:pt x="0" y="32"/>
                  </a:cubicBezTo>
                  <a:cubicBezTo>
                    <a:pt x="0" y="26"/>
                    <a:pt x="1" y="21"/>
                    <a:pt x="4" y="16"/>
                  </a:cubicBezTo>
                  <a:cubicBezTo>
                    <a:pt x="7" y="11"/>
                    <a:pt x="11" y="7"/>
                    <a:pt x="16" y="5"/>
                  </a:cubicBezTo>
                  <a:cubicBezTo>
                    <a:pt x="21" y="2"/>
                    <a:pt x="26" y="0"/>
                    <a:pt x="31" y="0"/>
                  </a:cubicBezTo>
                  <a:cubicBezTo>
                    <a:pt x="37" y="0"/>
                    <a:pt x="42" y="2"/>
                    <a:pt x="47" y="5"/>
                  </a:cubicBezTo>
                  <a:cubicBezTo>
                    <a:pt x="52" y="7"/>
                    <a:pt x="56" y="11"/>
                    <a:pt x="59" y="16"/>
                  </a:cubicBezTo>
                  <a:cubicBezTo>
                    <a:pt x="62" y="21"/>
                    <a:pt x="63" y="26"/>
                    <a:pt x="63" y="32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41" name="Freeform 108">
              <a:extLst>
                <a:ext uri="{FF2B5EF4-FFF2-40B4-BE49-F238E27FC236}">
                  <a16:creationId xmlns:a16="http://schemas.microsoft.com/office/drawing/2014/main" id="{5E2CC459-48CE-194D-928F-09FB750BE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1749"/>
              <a:ext cx="7" cy="7"/>
            </a:xfrm>
            <a:custGeom>
              <a:avLst/>
              <a:gdLst>
                <a:gd name="T0" fmla="*/ 17 w 36"/>
                <a:gd name="T1" fmla="*/ 0 h 37"/>
                <a:gd name="T2" fmla="*/ 35 w 36"/>
                <a:gd name="T3" fmla="*/ 18 h 37"/>
                <a:gd name="T4" fmla="*/ 17 w 36"/>
                <a:gd name="T5" fmla="*/ 36 h 37"/>
                <a:gd name="T6" fmla="*/ 0 w 36"/>
                <a:gd name="T7" fmla="*/ 18 h 37"/>
                <a:gd name="T8" fmla="*/ 17 w 3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17" y="0"/>
                  </a:moveTo>
                  <a:cubicBezTo>
                    <a:pt x="27" y="0"/>
                    <a:pt x="35" y="8"/>
                    <a:pt x="35" y="18"/>
                  </a:cubicBezTo>
                  <a:cubicBezTo>
                    <a:pt x="35" y="28"/>
                    <a:pt x="27" y="36"/>
                    <a:pt x="17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</p:grp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3EBB2241-BC4A-7340-9A36-F29C322826B1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5964095" y="1387454"/>
            <a:ext cx="6221280" cy="408309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87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cBook mockup [2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688" y="362822"/>
            <a:ext cx="3527425" cy="106695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1111" y="1889754"/>
            <a:ext cx="3527002" cy="4161305"/>
          </a:xfrm>
        </p:spPr>
        <p:txBody>
          <a:bodyPr rIns="180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D21BF0-8019-5D4B-979D-D179173E1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3F82A7C-3746-9C42-B9EA-F45B5936A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  <p:grpSp>
        <p:nvGrpSpPr>
          <p:cNvPr id="24" name="Group 101">
            <a:extLst>
              <a:ext uri="{FF2B5EF4-FFF2-40B4-BE49-F238E27FC236}">
                <a16:creationId xmlns:a16="http://schemas.microsoft.com/office/drawing/2014/main" id="{AF5B3C6B-0565-944A-AC5C-4D99473BA81D}"/>
              </a:ext>
            </a:extLst>
          </p:cNvPr>
          <p:cNvGrpSpPr>
            <a:grpSpLocks/>
          </p:cNvGrpSpPr>
          <p:nvPr/>
        </p:nvGrpSpPr>
        <p:grpSpPr bwMode="auto">
          <a:xfrm>
            <a:off x="-1326262" y="1119486"/>
            <a:ext cx="8641843" cy="4931573"/>
            <a:chOff x="3231" y="1727"/>
            <a:chExt cx="1677" cy="957"/>
          </a:xfrm>
        </p:grpSpPr>
        <p:sp>
          <p:nvSpPr>
            <p:cNvPr id="25" name="Freeform 102">
              <a:extLst>
                <a:ext uri="{FF2B5EF4-FFF2-40B4-BE49-F238E27FC236}">
                  <a16:creationId xmlns:a16="http://schemas.microsoft.com/office/drawing/2014/main" id="{D7FA6FD7-2EE0-0B49-B665-1804B8C93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" y="1727"/>
              <a:ext cx="1359" cy="910"/>
            </a:xfrm>
            <a:custGeom>
              <a:avLst/>
              <a:gdLst>
                <a:gd name="T0" fmla="*/ 0 w 5998"/>
                <a:gd name="T1" fmla="*/ 185 h 4019"/>
                <a:gd name="T2" fmla="*/ 185 w 5998"/>
                <a:gd name="T3" fmla="*/ 0 h 4019"/>
                <a:gd name="T4" fmla="*/ 5812 w 5998"/>
                <a:gd name="T5" fmla="*/ 0 h 4019"/>
                <a:gd name="T6" fmla="*/ 5997 w 5998"/>
                <a:gd name="T7" fmla="*/ 185 h 4019"/>
                <a:gd name="T8" fmla="*/ 5997 w 5998"/>
                <a:gd name="T9" fmla="*/ 4018 h 4019"/>
                <a:gd name="T10" fmla="*/ 3514 w 5998"/>
                <a:gd name="T11" fmla="*/ 4018 h 4019"/>
                <a:gd name="T12" fmla="*/ 2483 w 5998"/>
                <a:gd name="T13" fmla="*/ 4018 h 4019"/>
                <a:gd name="T14" fmla="*/ 0 w 5998"/>
                <a:gd name="T15" fmla="*/ 4018 h 4019"/>
                <a:gd name="T16" fmla="*/ 0 w 5998"/>
                <a:gd name="T17" fmla="*/ 185 h 4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98" h="4019">
                  <a:moveTo>
                    <a:pt x="0" y="185"/>
                  </a:moveTo>
                  <a:cubicBezTo>
                    <a:pt x="0" y="83"/>
                    <a:pt x="83" y="0"/>
                    <a:pt x="185" y="0"/>
                  </a:cubicBezTo>
                  <a:lnTo>
                    <a:pt x="5812" y="0"/>
                  </a:lnTo>
                  <a:cubicBezTo>
                    <a:pt x="5914" y="0"/>
                    <a:pt x="5997" y="83"/>
                    <a:pt x="5997" y="185"/>
                  </a:cubicBezTo>
                  <a:lnTo>
                    <a:pt x="5997" y="4018"/>
                  </a:lnTo>
                  <a:lnTo>
                    <a:pt x="3514" y="4018"/>
                  </a:lnTo>
                  <a:lnTo>
                    <a:pt x="2483" y="4018"/>
                  </a:lnTo>
                  <a:lnTo>
                    <a:pt x="0" y="4018"/>
                  </a:lnTo>
                  <a:lnTo>
                    <a:pt x="0" y="1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6" name="Freeform 103">
              <a:extLst>
                <a:ext uri="{FF2B5EF4-FFF2-40B4-BE49-F238E27FC236}">
                  <a16:creationId xmlns:a16="http://schemas.microsoft.com/office/drawing/2014/main" id="{D786CE2D-7ECA-A94E-8F7B-7C26E9A6D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638"/>
              <a:ext cx="231" cy="13"/>
            </a:xfrm>
            <a:custGeom>
              <a:avLst/>
              <a:gdLst>
                <a:gd name="T0" fmla="*/ 999 w 1000"/>
                <a:gd name="T1" fmla="*/ 0 h 56"/>
                <a:gd name="T2" fmla="*/ 934 w 1000"/>
                <a:gd name="T3" fmla="*/ 55 h 56"/>
                <a:gd name="T4" fmla="*/ 65 w 1000"/>
                <a:gd name="T5" fmla="*/ 55 h 56"/>
                <a:gd name="T6" fmla="*/ 0 w 1000"/>
                <a:gd name="T7" fmla="*/ 0 h 56"/>
                <a:gd name="T8" fmla="*/ 999 w 100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56">
                  <a:moveTo>
                    <a:pt x="999" y="0"/>
                  </a:moveTo>
                  <a:cubicBezTo>
                    <a:pt x="994" y="31"/>
                    <a:pt x="966" y="55"/>
                    <a:pt x="934" y="55"/>
                  </a:cubicBezTo>
                  <a:lnTo>
                    <a:pt x="65" y="55"/>
                  </a:lnTo>
                  <a:cubicBezTo>
                    <a:pt x="33" y="55"/>
                    <a:pt x="5" y="31"/>
                    <a:pt x="0" y="0"/>
                  </a:cubicBezTo>
                  <a:lnTo>
                    <a:pt x="99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7" name="Freeform 104">
              <a:extLst>
                <a:ext uri="{FF2B5EF4-FFF2-40B4-BE49-F238E27FC236}">
                  <a16:creationId xmlns:a16="http://schemas.microsoft.com/office/drawing/2014/main" id="{E7534459-1B2B-DB4D-8DDE-451C301F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2666"/>
              <a:ext cx="1671" cy="18"/>
            </a:xfrm>
            <a:custGeom>
              <a:avLst/>
              <a:gdLst>
                <a:gd name="T0" fmla="*/ 7115 w 7372"/>
                <a:gd name="T1" fmla="*/ 81 h 82"/>
                <a:gd name="T2" fmla="*/ 256 w 7372"/>
                <a:gd name="T3" fmla="*/ 81 h 82"/>
                <a:gd name="T4" fmla="*/ 0 w 7372"/>
                <a:gd name="T5" fmla="*/ 0 h 82"/>
                <a:gd name="T6" fmla="*/ 7371 w 7372"/>
                <a:gd name="T7" fmla="*/ 0 h 82"/>
                <a:gd name="T8" fmla="*/ 7115 w 7372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2" h="82">
                  <a:moveTo>
                    <a:pt x="7115" y="81"/>
                  </a:moveTo>
                  <a:lnTo>
                    <a:pt x="256" y="81"/>
                  </a:lnTo>
                  <a:cubicBezTo>
                    <a:pt x="149" y="81"/>
                    <a:pt x="51" y="32"/>
                    <a:pt x="0" y="0"/>
                  </a:cubicBezTo>
                  <a:lnTo>
                    <a:pt x="7371" y="0"/>
                  </a:lnTo>
                  <a:cubicBezTo>
                    <a:pt x="7320" y="32"/>
                    <a:pt x="7222" y="81"/>
                    <a:pt x="7115" y="8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8" name="Freeform 105">
              <a:extLst>
                <a:ext uri="{FF2B5EF4-FFF2-40B4-BE49-F238E27FC236}">
                  <a16:creationId xmlns:a16="http://schemas.microsoft.com/office/drawing/2014/main" id="{D77F6713-37E0-8C43-A33F-1CA27A767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" y="2638"/>
              <a:ext cx="1677" cy="27"/>
            </a:xfrm>
            <a:custGeom>
              <a:avLst/>
              <a:gdLst>
                <a:gd name="T0" fmla="*/ 0 w 7398"/>
                <a:gd name="T1" fmla="*/ 124 h 125"/>
                <a:gd name="T2" fmla="*/ 0 w 7398"/>
                <a:gd name="T3" fmla="*/ 0 h 125"/>
                <a:gd name="T4" fmla="*/ 692 w 7398"/>
                <a:gd name="T5" fmla="*/ 0 h 125"/>
                <a:gd name="T6" fmla="*/ 3184 w 7398"/>
                <a:gd name="T7" fmla="*/ 0 h 125"/>
                <a:gd name="T8" fmla="*/ 3264 w 7398"/>
                <a:gd name="T9" fmla="*/ 70 h 125"/>
                <a:gd name="T10" fmla="*/ 4133 w 7398"/>
                <a:gd name="T11" fmla="*/ 70 h 125"/>
                <a:gd name="T12" fmla="*/ 4213 w 7398"/>
                <a:gd name="T13" fmla="*/ 0 h 125"/>
                <a:gd name="T14" fmla="*/ 6705 w 7398"/>
                <a:gd name="T15" fmla="*/ 0 h 125"/>
                <a:gd name="T16" fmla="*/ 7397 w 7398"/>
                <a:gd name="T17" fmla="*/ 0 h 125"/>
                <a:gd name="T18" fmla="*/ 7397 w 7398"/>
                <a:gd name="T19" fmla="*/ 124 h 125"/>
                <a:gd name="T20" fmla="*/ 0 w 7398"/>
                <a:gd name="T2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98" h="125">
                  <a:moveTo>
                    <a:pt x="0" y="124"/>
                  </a:moveTo>
                  <a:lnTo>
                    <a:pt x="0" y="0"/>
                  </a:lnTo>
                  <a:lnTo>
                    <a:pt x="692" y="0"/>
                  </a:lnTo>
                  <a:lnTo>
                    <a:pt x="3184" y="0"/>
                  </a:lnTo>
                  <a:cubicBezTo>
                    <a:pt x="3189" y="40"/>
                    <a:pt x="3223" y="70"/>
                    <a:pt x="3264" y="70"/>
                  </a:cubicBezTo>
                  <a:lnTo>
                    <a:pt x="4133" y="70"/>
                  </a:lnTo>
                  <a:cubicBezTo>
                    <a:pt x="4174" y="70"/>
                    <a:pt x="4208" y="40"/>
                    <a:pt x="4213" y="0"/>
                  </a:cubicBezTo>
                  <a:lnTo>
                    <a:pt x="6705" y="0"/>
                  </a:lnTo>
                  <a:lnTo>
                    <a:pt x="7397" y="0"/>
                  </a:lnTo>
                  <a:lnTo>
                    <a:pt x="7397" y="124"/>
                  </a:lnTo>
                  <a:lnTo>
                    <a:pt x="0" y="12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9" name="Freeform 106">
              <a:extLst>
                <a:ext uri="{FF2B5EF4-FFF2-40B4-BE49-F238E27FC236}">
                  <a16:creationId xmlns:a16="http://schemas.microsoft.com/office/drawing/2014/main" id="{D68A9B85-2019-E240-AADB-D629B6D53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780"/>
              <a:ext cx="1276" cy="794"/>
            </a:xfrm>
            <a:custGeom>
              <a:avLst/>
              <a:gdLst>
                <a:gd name="T0" fmla="*/ 2814 w 5630"/>
                <a:gd name="T1" fmla="*/ 3505 h 3506"/>
                <a:gd name="T2" fmla="*/ 0 w 5630"/>
                <a:gd name="T3" fmla="*/ 3505 h 3506"/>
                <a:gd name="T4" fmla="*/ 0 w 5630"/>
                <a:gd name="T5" fmla="*/ 0 h 3506"/>
                <a:gd name="T6" fmla="*/ 5629 w 5630"/>
                <a:gd name="T7" fmla="*/ 0 h 3506"/>
                <a:gd name="T8" fmla="*/ 5629 w 5630"/>
                <a:gd name="T9" fmla="*/ 3505 h 3506"/>
                <a:gd name="T10" fmla="*/ 2814 w 5630"/>
                <a:gd name="T11" fmla="*/ 3505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30" h="3506">
                  <a:moveTo>
                    <a:pt x="2814" y="3505"/>
                  </a:moveTo>
                  <a:lnTo>
                    <a:pt x="0" y="3505"/>
                  </a:lnTo>
                  <a:lnTo>
                    <a:pt x="0" y="0"/>
                  </a:lnTo>
                  <a:lnTo>
                    <a:pt x="5629" y="0"/>
                  </a:lnTo>
                  <a:lnTo>
                    <a:pt x="5629" y="3505"/>
                  </a:lnTo>
                  <a:lnTo>
                    <a:pt x="2814" y="35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0" name="Freeform 107">
              <a:extLst>
                <a:ext uri="{FF2B5EF4-FFF2-40B4-BE49-F238E27FC236}">
                  <a16:creationId xmlns:a16="http://schemas.microsoft.com/office/drawing/2014/main" id="{C2D00FF9-2EC8-2647-9A30-814F4D165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1747"/>
              <a:ext cx="14" cy="14"/>
            </a:xfrm>
            <a:custGeom>
              <a:avLst/>
              <a:gdLst>
                <a:gd name="T0" fmla="*/ 63 w 64"/>
                <a:gd name="T1" fmla="*/ 32 h 65"/>
                <a:gd name="T2" fmla="*/ 59 w 64"/>
                <a:gd name="T3" fmla="*/ 48 h 65"/>
                <a:gd name="T4" fmla="*/ 47 w 64"/>
                <a:gd name="T5" fmla="*/ 59 h 65"/>
                <a:gd name="T6" fmla="*/ 31 w 64"/>
                <a:gd name="T7" fmla="*/ 64 h 65"/>
                <a:gd name="T8" fmla="*/ 16 w 64"/>
                <a:gd name="T9" fmla="*/ 59 h 65"/>
                <a:gd name="T10" fmla="*/ 4 w 64"/>
                <a:gd name="T11" fmla="*/ 48 h 65"/>
                <a:gd name="T12" fmla="*/ 0 w 64"/>
                <a:gd name="T13" fmla="*/ 32 h 65"/>
                <a:gd name="T14" fmla="*/ 4 w 64"/>
                <a:gd name="T15" fmla="*/ 16 h 65"/>
                <a:gd name="T16" fmla="*/ 16 w 64"/>
                <a:gd name="T17" fmla="*/ 5 h 65"/>
                <a:gd name="T18" fmla="*/ 31 w 64"/>
                <a:gd name="T19" fmla="*/ 0 h 65"/>
                <a:gd name="T20" fmla="*/ 47 w 64"/>
                <a:gd name="T21" fmla="*/ 5 h 65"/>
                <a:gd name="T22" fmla="*/ 59 w 64"/>
                <a:gd name="T23" fmla="*/ 16 h 65"/>
                <a:gd name="T24" fmla="*/ 63 w 64"/>
                <a:gd name="T25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5">
                  <a:moveTo>
                    <a:pt x="63" y="32"/>
                  </a:moveTo>
                  <a:cubicBezTo>
                    <a:pt x="63" y="38"/>
                    <a:pt x="62" y="43"/>
                    <a:pt x="59" y="48"/>
                  </a:cubicBezTo>
                  <a:cubicBezTo>
                    <a:pt x="56" y="53"/>
                    <a:pt x="52" y="56"/>
                    <a:pt x="47" y="59"/>
                  </a:cubicBezTo>
                  <a:cubicBezTo>
                    <a:pt x="42" y="61"/>
                    <a:pt x="37" y="64"/>
                    <a:pt x="31" y="64"/>
                  </a:cubicBezTo>
                  <a:cubicBezTo>
                    <a:pt x="26" y="64"/>
                    <a:pt x="21" y="61"/>
                    <a:pt x="16" y="59"/>
                  </a:cubicBezTo>
                  <a:cubicBezTo>
                    <a:pt x="11" y="56"/>
                    <a:pt x="7" y="53"/>
                    <a:pt x="4" y="48"/>
                  </a:cubicBezTo>
                  <a:cubicBezTo>
                    <a:pt x="1" y="43"/>
                    <a:pt x="0" y="38"/>
                    <a:pt x="0" y="32"/>
                  </a:cubicBezTo>
                  <a:cubicBezTo>
                    <a:pt x="0" y="26"/>
                    <a:pt x="1" y="21"/>
                    <a:pt x="4" y="16"/>
                  </a:cubicBezTo>
                  <a:cubicBezTo>
                    <a:pt x="7" y="11"/>
                    <a:pt x="11" y="7"/>
                    <a:pt x="16" y="5"/>
                  </a:cubicBezTo>
                  <a:cubicBezTo>
                    <a:pt x="21" y="2"/>
                    <a:pt x="26" y="0"/>
                    <a:pt x="31" y="0"/>
                  </a:cubicBezTo>
                  <a:cubicBezTo>
                    <a:pt x="37" y="0"/>
                    <a:pt x="42" y="2"/>
                    <a:pt x="47" y="5"/>
                  </a:cubicBezTo>
                  <a:cubicBezTo>
                    <a:pt x="52" y="7"/>
                    <a:pt x="56" y="11"/>
                    <a:pt x="59" y="16"/>
                  </a:cubicBezTo>
                  <a:cubicBezTo>
                    <a:pt x="62" y="21"/>
                    <a:pt x="63" y="26"/>
                    <a:pt x="63" y="32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1" name="Freeform 108">
              <a:extLst>
                <a:ext uri="{FF2B5EF4-FFF2-40B4-BE49-F238E27FC236}">
                  <a16:creationId xmlns:a16="http://schemas.microsoft.com/office/drawing/2014/main" id="{BA3DC7CA-F4FF-674F-A14A-6F8F770DB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6" y="1749"/>
              <a:ext cx="7" cy="7"/>
            </a:xfrm>
            <a:custGeom>
              <a:avLst/>
              <a:gdLst>
                <a:gd name="T0" fmla="*/ 17 w 36"/>
                <a:gd name="T1" fmla="*/ 0 h 37"/>
                <a:gd name="T2" fmla="*/ 35 w 36"/>
                <a:gd name="T3" fmla="*/ 18 h 37"/>
                <a:gd name="T4" fmla="*/ 17 w 36"/>
                <a:gd name="T5" fmla="*/ 36 h 37"/>
                <a:gd name="T6" fmla="*/ 0 w 36"/>
                <a:gd name="T7" fmla="*/ 18 h 37"/>
                <a:gd name="T8" fmla="*/ 17 w 3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17" y="0"/>
                  </a:moveTo>
                  <a:cubicBezTo>
                    <a:pt x="27" y="0"/>
                    <a:pt x="35" y="8"/>
                    <a:pt x="35" y="18"/>
                  </a:cubicBezTo>
                  <a:cubicBezTo>
                    <a:pt x="35" y="28"/>
                    <a:pt x="27" y="36"/>
                    <a:pt x="17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</p:grp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346D7301-D8CB-DF4D-903F-2C4BA6577C1E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0" y="1387454"/>
            <a:ext cx="6284949" cy="408309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2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Phone mockup [1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0">
            <a:extLst>
              <a:ext uri="{FF2B5EF4-FFF2-40B4-BE49-F238E27FC236}">
                <a16:creationId xmlns:a16="http://schemas.microsoft.com/office/drawing/2014/main" id="{12F135EA-69B1-6F43-B940-55A061AA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059" y="556268"/>
            <a:ext cx="2702632" cy="5484496"/>
          </a:xfrm>
          <a:custGeom>
            <a:avLst/>
            <a:gdLst>
              <a:gd name="T0" fmla="*/ 1176 w 1360"/>
              <a:gd name="T1" fmla="*/ 2750 h 2751"/>
              <a:gd name="T2" fmla="*/ 184 w 1360"/>
              <a:gd name="T3" fmla="*/ 2750 h 2751"/>
              <a:gd name="T4" fmla="*/ 0 w 1360"/>
              <a:gd name="T5" fmla="*/ 2567 h 2751"/>
              <a:gd name="T6" fmla="*/ 0 w 1360"/>
              <a:gd name="T7" fmla="*/ 183 h 2751"/>
              <a:gd name="T8" fmla="*/ 184 w 1360"/>
              <a:gd name="T9" fmla="*/ 0 h 2751"/>
              <a:gd name="T10" fmla="*/ 1176 w 1360"/>
              <a:gd name="T11" fmla="*/ 0 h 2751"/>
              <a:gd name="T12" fmla="*/ 1359 w 1360"/>
              <a:gd name="T13" fmla="*/ 183 h 2751"/>
              <a:gd name="T14" fmla="*/ 1359 w 1360"/>
              <a:gd name="T15" fmla="*/ 2567 h 2751"/>
              <a:gd name="T16" fmla="*/ 1176 w 1360"/>
              <a:gd name="T17" fmla="*/ 2750 h 2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0" h="2751">
                <a:moveTo>
                  <a:pt x="1176" y="2750"/>
                </a:moveTo>
                <a:lnTo>
                  <a:pt x="184" y="2750"/>
                </a:lnTo>
                <a:cubicBezTo>
                  <a:pt x="83" y="2750"/>
                  <a:pt x="0" y="2668"/>
                  <a:pt x="0" y="2567"/>
                </a:cubicBezTo>
                <a:lnTo>
                  <a:pt x="0" y="183"/>
                </a:lnTo>
                <a:cubicBezTo>
                  <a:pt x="0" y="82"/>
                  <a:pt x="83" y="0"/>
                  <a:pt x="184" y="0"/>
                </a:cubicBezTo>
                <a:lnTo>
                  <a:pt x="1176" y="0"/>
                </a:lnTo>
                <a:cubicBezTo>
                  <a:pt x="1277" y="0"/>
                  <a:pt x="1359" y="82"/>
                  <a:pt x="1359" y="183"/>
                </a:cubicBezTo>
                <a:lnTo>
                  <a:pt x="1359" y="2567"/>
                </a:lnTo>
                <a:cubicBezTo>
                  <a:pt x="1359" y="2668"/>
                  <a:pt x="1277" y="2750"/>
                  <a:pt x="1176" y="2750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>
              <a:latin typeface="Arial Regular"/>
            </a:endParaRP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1C1A6562-9462-E44C-A1D2-06F47266A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575" y="569716"/>
            <a:ext cx="2667600" cy="5457600"/>
          </a:xfrm>
          <a:custGeom>
            <a:avLst/>
            <a:gdLst>
              <a:gd name="T0" fmla="*/ 0 w 1348"/>
              <a:gd name="T1" fmla="*/ 178 h 2741"/>
              <a:gd name="T2" fmla="*/ 0 w 1348"/>
              <a:gd name="T3" fmla="*/ 2562 h 2741"/>
              <a:gd name="T4" fmla="*/ 178 w 1348"/>
              <a:gd name="T5" fmla="*/ 2740 h 2741"/>
              <a:gd name="T6" fmla="*/ 1170 w 1348"/>
              <a:gd name="T7" fmla="*/ 2740 h 2741"/>
              <a:gd name="T8" fmla="*/ 1347 w 1348"/>
              <a:gd name="T9" fmla="*/ 2562 h 2741"/>
              <a:gd name="T10" fmla="*/ 1347 w 1348"/>
              <a:gd name="T11" fmla="*/ 178 h 2741"/>
              <a:gd name="T12" fmla="*/ 1170 w 1348"/>
              <a:gd name="T13" fmla="*/ 0 h 2741"/>
              <a:gd name="T14" fmla="*/ 178 w 1348"/>
              <a:gd name="T15" fmla="*/ 0 h 2741"/>
              <a:gd name="T16" fmla="*/ 0 w 1348"/>
              <a:gd name="T17" fmla="*/ 178 h 2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8" h="2741">
                <a:moveTo>
                  <a:pt x="0" y="178"/>
                </a:moveTo>
                <a:lnTo>
                  <a:pt x="0" y="2562"/>
                </a:lnTo>
                <a:cubicBezTo>
                  <a:pt x="0" y="2660"/>
                  <a:pt x="80" y="2740"/>
                  <a:pt x="178" y="2740"/>
                </a:cubicBezTo>
                <a:lnTo>
                  <a:pt x="1170" y="2740"/>
                </a:lnTo>
                <a:cubicBezTo>
                  <a:pt x="1268" y="2740"/>
                  <a:pt x="1347" y="2660"/>
                  <a:pt x="1347" y="2562"/>
                </a:cubicBezTo>
                <a:lnTo>
                  <a:pt x="1347" y="178"/>
                </a:lnTo>
                <a:cubicBezTo>
                  <a:pt x="1347" y="80"/>
                  <a:pt x="1268" y="0"/>
                  <a:pt x="1170" y="0"/>
                </a:cubicBezTo>
                <a:lnTo>
                  <a:pt x="178" y="0"/>
                </a:lnTo>
                <a:cubicBezTo>
                  <a:pt x="80" y="0"/>
                  <a:pt x="0" y="80"/>
                  <a:pt x="0" y="178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>
              <a:latin typeface="Arial Regular"/>
            </a:endParaRPr>
          </a:p>
        </p:txBody>
      </p:sp>
      <p:sp>
        <p:nvSpPr>
          <p:cNvPr id="20" name="Freeform 32">
            <a:extLst>
              <a:ext uri="{FF2B5EF4-FFF2-40B4-BE49-F238E27FC236}">
                <a16:creationId xmlns:a16="http://schemas.microsoft.com/office/drawing/2014/main" id="{6CA69964-58FE-1342-9E51-D7D83E84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126" y="1179814"/>
            <a:ext cx="2359301" cy="4208008"/>
          </a:xfrm>
          <a:custGeom>
            <a:avLst/>
            <a:gdLst>
              <a:gd name="T0" fmla="*/ 594 w 1188"/>
              <a:gd name="T1" fmla="*/ 2110 h 2111"/>
              <a:gd name="T2" fmla="*/ 0 w 1188"/>
              <a:gd name="T3" fmla="*/ 2110 h 2111"/>
              <a:gd name="T4" fmla="*/ 0 w 1188"/>
              <a:gd name="T5" fmla="*/ 0 h 2111"/>
              <a:gd name="T6" fmla="*/ 1187 w 1188"/>
              <a:gd name="T7" fmla="*/ 0 h 2111"/>
              <a:gd name="T8" fmla="*/ 1187 w 1188"/>
              <a:gd name="T9" fmla="*/ 2110 h 2111"/>
              <a:gd name="T10" fmla="*/ 594 w 1188"/>
              <a:gd name="T11" fmla="*/ 211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8" h="2111">
                <a:moveTo>
                  <a:pt x="594" y="2110"/>
                </a:moveTo>
                <a:lnTo>
                  <a:pt x="0" y="2110"/>
                </a:lnTo>
                <a:lnTo>
                  <a:pt x="0" y="0"/>
                </a:lnTo>
                <a:lnTo>
                  <a:pt x="1187" y="0"/>
                </a:lnTo>
                <a:lnTo>
                  <a:pt x="1187" y="2110"/>
                </a:lnTo>
                <a:lnTo>
                  <a:pt x="594" y="21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>
              <a:latin typeface="Arial Regular"/>
            </a:endParaRPr>
          </a:p>
        </p:txBody>
      </p:sp>
      <p:sp>
        <p:nvSpPr>
          <p:cNvPr id="21" name="Freeform 33">
            <a:extLst>
              <a:ext uri="{FF2B5EF4-FFF2-40B4-BE49-F238E27FC236}">
                <a16:creationId xmlns:a16="http://schemas.microsoft.com/office/drawing/2014/main" id="{03D6CEC6-09C7-BC46-9EDA-2635359A6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8513" y="5511070"/>
            <a:ext cx="343331" cy="343331"/>
          </a:xfrm>
          <a:custGeom>
            <a:avLst/>
            <a:gdLst>
              <a:gd name="T0" fmla="*/ 88 w 176"/>
              <a:gd name="T1" fmla="*/ 175 h 176"/>
              <a:gd name="T2" fmla="*/ 0 w 176"/>
              <a:gd name="T3" fmla="*/ 88 h 176"/>
              <a:gd name="T4" fmla="*/ 88 w 176"/>
              <a:gd name="T5" fmla="*/ 0 h 176"/>
              <a:gd name="T6" fmla="*/ 175 w 176"/>
              <a:gd name="T7" fmla="*/ 88 h 176"/>
              <a:gd name="T8" fmla="*/ 88 w 176"/>
              <a:gd name="T9" fmla="*/ 175 h 176"/>
              <a:gd name="T10" fmla="*/ 88 w 176"/>
              <a:gd name="T11" fmla="*/ 6 h 176"/>
              <a:gd name="T12" fmla="*/ 6 w 176"/>
              <a:gd name="T13" fmla="*/ 88 h 176"/>
              <a:gd name="T14" fmla="*/ 88 w 176"/>
              <a:gd name="T15" fmla="*/ 170 h 176"/>
              <a:gd name="T16" fmla="*/ 170 w 176"/>
              <a:gd name="T17" fmla="*/ 88 h 176"/>
              <a:gd name="T18" fmla="*/ 88 w 176"/>
              <a:gd name="T19" fmla="*/ 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175"/>
                </a:moveTo>
                <a:cubicBezTo>
                  <a:pt x="39" y="175"/>
                  <a:pt x="0" y="136"/>
                  <a:pt x="0" y="88"/>
                </a:cubicBezTo>
                <a:cubicBezTo>
                  <a:pt x="0" y="39"/>
                  <a:pt x="39" y="0"/>
                  <a:pt x="88" y="0"/>
                </a:cubicBezTo>
                <a:cubicBezTo>
                  <a:pt x="136" y="0"/>
                  <a:pt x="175" y="39"/>
                  <a:pt x="175" y="88"/>
                </a:cubicBezTo>
                <a:cubicBezTo>
                  <a:pt x="175" y="136"/>
                  <a:pt x="136" y="175"/>
                  <a:pt x="88" y="175"/>
                </a:cubicBezTo>
                <a:close/>
                <a:moveTo>
                  <a:pt x="88" y="6"/>
                </a:moveTo>
                <a:cubicBezTo>
                  <a:pt x="42" y="6"/>
                  <a:pt x="6" y="42"/>
                  <a:pt x="6" y="88"/>
                </a:cubicBezTo>
                <a:cubicBezTo>
                  <a:pt x="6" y="133"/>
                  <a:pt x="42" y="170"/>
                  <a:pt x="88" y="170"/>
                </a:cubicBezTo>
                <a:cubicBezTo>
                  <a:pt x="133" y="170"/>
                  <a:pt x="170" y="133"/>
                  <a:pt x="170" y="88"/>
                </a:cubicBezTo>
                <a:cubicBezTo>
                  <a:pt x="170" y="42"/>
                  <a:pt x="133" y="6"/>
                  <a:pt x="88" y="6"/>
                </a:cubicBezTo>
                <a:close/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>
              <a:latin typeface="Arial Regular"/>
            </a:endParaRPr>
          </a:p>
        </p:txBody>
      </p:sp>
      <p:sp>
        <p:nvSpPr>
          <p:cNvPr id="22" name="Freeform 34">
            <a:extLst>
              <a:ext uri="{FF2B5EF4-FFF2-40B4-BE49-F238E27FC236}">
                <a16:creationId xmlns:a16="http://schemas.microsoft.com/office/drawing/2014/main" id="{83A5D6C0-9ED2-FD43-9B73-B20C76E63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906" y="898107"/>
            <a:ext cx="378545" cy="52820"/>
          </a:xfrm>
          <a:custGeom>
            <a:avLst/>
            <a:gdLst>
              <a:gd name="T0" fmla="*/ 176 w 192"/>
              <a:gd name="T1" fmla="*/ 30 h 31"/>
              <a:gd name="T2" fmla="*/ 15 w 192"/>
              <a:gd name="T3" fmla="*/ 30 h 31"/>
              <a:gd name="T4" fmla="*/ 0 w 192"/>
              <a:gd name="T5" fmla="*/ 15 h 31"/>
              <a:gd name="T6" fmla="*/ 15 w 192"/>
              <a:gd name="T7" fmla="*/ 0 h 31"/>
              <a:gd name="T8" fmla="*/ 176 w 192"/>
              <a:gd name="T9" fmla="*/ 0 h 31"/>
              <a:gd name="T10" fmla="*/ 191 w 192"/>
              <a:gd name="T11" fmla="*/ 15 h 31"/>
              <a:gd name="T12" fmla="*/ 176 w 192"/>
              <a:gd name="T13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31">
                <a:moveTo>
                  <a:pt x="176" y="30"/>
                </a:moveTo>
                <a:lnTo>
                  <a:pt x="15" y="30"/>
                </a:lnTo>
                <a:cubicBezTo>
                  <a:pt x="7" y="30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lnTo>
                  <a:pt x="176" y="0"/>
                </a:lnTo>
                <a:cubicBezTo>
                  <a:pt x="184" y="0"/>
                  <a:pt x="191" y="7"/>
                  <a:pt x="191" y="15"/>
                </a:cubicBezTo>
                <a:cubicBezTo>
                  <a:pt x="191" y="23"/>
                  <a:pt x="184" y="30"/>
                  <a:pt x="176" y="30"/>
                </a:cubicBez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>
              <a:latin typeface="Arial Regular"/>
            </a:endParaRPr>
          </a:p>
        </p:txBody>
      </p:sp>
      <p:sp>
        <p:nvSpPr>
          <p:cNvPr id="23" name="Freeform 35">
            <a:extLst>
              <a:ext uri="{FF2B5EF4-FFF2-40B4-BE49-F238E27FC236}">
                <a16:creationId xmlns:a16="http://schemas.microsoft.com/office/drawing/2014/main" id="{2636D68B-0036-DC42-9A77-C62D6D19E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709" y="906910"/>
            <a:ext cx="352134" cy="26410"/>
          </a:xfrm>
          <a:custGeom>
            <a:avLst/>
            <a:gdLst>
              <a:gd name="T0" fmla="*/ 9 w 180"/>
              <a:gd name="T1" fmla="*/ 0 h 19"/>
              <a:gd name="T2" fmla="*/ 0 w 180"/>
              <a:gd name="T3" fmla="*/ 9 h 19"/>
              <a:gd name="T4" fmla="*/ 9 w 180"/>
              <a:gd name="T5" fmla="*/ 18 h 19"/>
              <a:gd name="T6" fmla="*/ 170 w 180"/>
              <a:gd name="T7" fmla="*/ 18 h 19"/>
              <a:gd name="T8" fmla="*/ 179 w 180"/>
              <a:gd name="T9" fmla="*/ 9 h 19"/>
              <a:gd name="T10" fmla="*/ 170 w 180"/>
              <a:gd name="T11" fmla="*/ 0 h 19"/>
              <a:gd name="T12" fmla="*/ 9 w 180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" h="19"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lnTo>
                  <a:pt x="170" y="18"/>
                </a:lnTo>
                <a:cubicBezTo>
                  <a:pt x="175" y="18"/>
                  <a:pt x="179" y="14"/>
                  <a:pt x="179" y="9"/>
                </a:cubicBezTo>
                <a:cubicBezTo>
                  <a:pt x="179" y="4"/>
                  <a:pt x="175" y="0"/>
                  <a:pt x="170" y="0"/>
                </a:cubicBezTo>
                <a:lnTo>
                  <a:pt x="9" y="0"/>
                </a:ln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>
              <a:latin typeface="Arial Regular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1A420E53-5CE1-694B-A04E-C91C6DC43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35" y="889303"/>
            <a:ext cx="79230" cy="79230"/>
          </a:xfrm>
          <a:custGeom>
            <a:avLst/>
            <a:gdLst>
              <a:gd name="T0" fmla="*/ 43 w 44"/>
              <a:gd name="T1" fmla="*/ 21 h 43"/>
              <a:gd name="T2" fmla="*/ 40 w 44"/>
              <a:gd name="T3" fmla="*/ 32 h 43"/>
              <a:gd name="T4" fmla="*/ 32 w 44"/>
              <a:gd name="T5" fmla="*/ 40 h 43"/>
              <a:gd name="T6" fmla="*/ 21 w 44"/>
              <a:gd name="T7" fmla="*/ 42 h 43"/>
              <a:gd name="T8" fmla="*/ 11 w 44"/>
              <a:gd name="T9" fmla="*/ 40 h 43"/>
              <a:gd name="T10" fmla="*/ 3 w 44"/>
              <a:gd name="T11" fmla="*/ 32 h 43"/>
              <a:gd name="T12" fmla="*/ 0 w 44"/>
              <a:gd name="T13" fmla="*/ 21 h 43"/>
              <a:gd name="T14" fmla="*/ 3 w 44"/>
              <a:gd name="T15" fmla="*/ 10 h 43"/>
              <a:gd name="T16" fmla="*/ 11 w 44"/>
              <a:gd name="T17" fmla="*/ 2 h 43"/>
              <a:gd name="T18" fmla="*/ 21 w 44"/>
              <a:gd name="T19" fmla="*/ 0 h 43"/>
              <a:gd name="T20" fmla="*/ 32 w 44"/>
              <a:gd name="T21" fmla="*/ 2 h 43"/>
              <a:gd name="T22" fmla="*/ 40 w 44"/>
              <a:gd name="T23" fmla="*/ 10 h 43"/>
              <a:gd name="T24" fmla="*/ 43 w 44"/>
              <a:gd name="T25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43">
                <a:moveTo>
                  <a:pt x="43" y="21"/>
                </a:moveTo>
                <a:cubicBezTo>
                  <a:pt x="43" y="25"/>
                  <a:pt x="42" y="29"/>
                  <a:pt x="40" y="32"/>
                </a:cubicBezTo>
                <a:cubicBezTo>
                  <a:pt x="38" y="36"/>
                  <a:pt x="35" y="38"/>
                  <a:pt x="32" y="40"/>
                </a:cubicBezTo>
                <a:cubicBezTo>
                  <a:pt x="29" y="42"/>
                  <a:pt x="25" y="42"/>
                  <a:pt x="21" y="42"/>
                </a:cubicBezTo>
                <a:cubicBezTo>
                  <a:pt x="17" y="42"/>
                  <a:pt x="14" y="42"/>
                  <a:pt x="11" y="40"/>
                </a:cubicBezTo>
                <a:cubicBezTo>
                  <a:pt x="7" y="38"/>
                  <a:pt x="5" y="36"/>
                  <a:pt x="3" y="32"/>
                </a:cubicBezTo>
                <a:cubicBezTo>
                  <a:pt x="1" y="29"/>
                  <a:pt x="0" y="25"/>
                  <a:pt x="0" y="21"/>
                </a:cubicBezTo>
                <a:cubicBezTo>
                  <a:pt x="0" y="17"/>
                  <a:pt x="1" y="14"/>
                  <a:pt x="3" y="10"/>
                </a:cubicBezTo>
                <a:cubicBezTo>
                  <a:pt x="5" y="7"/>
                  <a:pt x="7" y="4"/>
                  <a:pt x="11" y="2"/>
                </a:cubicBezTo>
                <a:cubicBezTo>
                  <a:pt x="14" y="0"/>
                  <a:pt x="17" y="0"/>
                  <a:pt x="21" y="0"/>
                </a:cubicBezTo>
                <a:cubicBezTo>
                  <a:pt x="25" y="0"/>
                  <a:pt x="29" y="0"/>
                  <a:pt x="32" y="2"/>
                </a:cubicBezTo>
                <a:cubicBezTo>
                  <a:pt x="35" y="4"/>
                  <a:pt x="38" y="7"/>
                  <a:pt x="40" y="10"/>
                </a:cubicBezTo>
                <a:cubicBezTo>
                  <a:pt x="42" y="14"/>
                  <a:pt x="43" y="17"/>
                  <a:pt x="43" y="21"/>
                </a:cubicBez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>
              <a:latin typeface="Arial Regular"/>
            </a:endParaRPr>
          </a:p>
        </p:txBody>
      </p:sp>
      <p:sp>
        <p:nvSpPr>
          <p:cNvPr id="25" name="Freeform 37">
            <a:extLst>
              <a:ext uri="{FF2B5EF4-FFF2-40B4-BE49-F238E27FC236}">
                <a16:creationId xmlns:a16="http://schemas.microsoft.com/office/drawing/2014/main" id="{22E92E6B-B0E9-D84B-8AF9-BC727E733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4839" y="898107"/>
            <a:ext cx="52820" cy="52820"/>
          </a:xfrm>
          <a:custGeom>
            <a:avLst/>
            <a:gdLst>
              <a:gd name="T0" fmla="*/ 31 w 32"/>
              <a:gd name="T1" fmla="*/ 16 h 33"/>
              <a:gd name="T2" fmla="*/ 29 w 32"/>
              <a:gd name="T3" fmla="*/ 24 h 33"/>
              <a:gd name="T4" fmla="*/ 23 w 32"/>
              <a:gd name="T5" fmla="*/ 30 h 33"/>
              <a:gd name="T6" fmla="*/ 15 w 32"/>
              <a:gd name="T7" fmla="*/ 32 h 33"/>
              <a:gd name="T8" fmla="*/ 7 w 32"/>
              <a:gd name="T9" fmla="*/ 30 h 33"/>
              <a:gd name="T10" fmla="*/ 2 w 32"/>
              <a:gd name="T11" fmla="*/ 24 h 33"/>
              <a:gd name="T12" fmla="*/ 0 w 32"/>
              <a:gd name="T13" fmla="*/ 16 h 33"/>
              <a:gd name="T14" fmla="*/ 2 w 32"/>
              <a:gd name="T15" fmla="*/ 8 h 33"/>
              <a:gd name="T16" fmla="*/ 7 w 32"/>
              <a:gd name="T17" fmla="*/ 2 h 33"/>
              <a:gd name="T18" fmla="*/ 15 w 32"/>
              <a:gd name="T19" fmla="*/ 0 h 33"/>
              <a:gd name="T20" fmla="*/ 23 w 32"/>
              <a:gd name="T21" fmla="*/ 2 h 33"/>
              <a:gd name="T22" fmla="*/ 29 w 32"/>
              <a:gd name="T23" fmla="*/ 8 h 33"/>
              <a:gd name="T24" fmla="*/ 31 w 32"/>
              <a:gd name="T25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33">
                <a:moveTo>
                  <a:pt x="31" y="16"/>
                </a:moveTo>
                <a:cubicBezTo>
                  <a:pt x="31" y="19"/>
                  <a:pt x="30" y="22"/>
                  <a:pt x="29" y="24"/>
                </a:cubicBezTo>
                <a:cubicBezTo>
                  <a:pt x="27" y="27"/>
                  <a:pt x="25" y="29"/>
                  <a:pt x="23" y="30"/>
                </a:cubicBezTo>
                <a:cubicBezTo>
                  <a:pt x="20" y="32"/>
                  <a:pt x="18" y="32"/>
                  <a:pt x="15" y="32"/>
                </a:cubicBezTo>
                <a:cubicBezTo>
                  <a:pt x="12" y="32"/>
                  <a:pt x="9" y="32"/>
                  <a:pt x="7" y="30"/>
                </a:cubicBezTo>
                <a:cubicBezTo>
                  <a:pt x="4" y="29"/>
                  <a:pt x="3" y="27"/>
                  <a:pt x="2" y="24"/>
                </a:cubicBezTo>
                <a:cubicBezTo>
                  <a:pt x="0" y="22"/>
                  <a:pt x="0" y="19"/>
                  <a:pt x="0" y="16"/>
                </a:cubicBezTo>
                <a:cubicBezTo>
                  <a:pt x="0" y="13"/>
                  <a:pt x="0" y="11"/>
                  <a:pt x="2" y="8"/>
                </a:cubicBezTo>
                <a:cubicBezTo>
                  <a:pt x="3" y="6"/>
                  <a:pt x="4" y="4"/>
                  <a:pt x="7" y="2"/>
                </a:cubicBezTo>
                <a:cubicBezTo>
                  <a:pt x="9" y="1"/>
                  <a:pt x="12" y="0"/>
                  <a:pt x="15" y="0"/>
                </a:cubicBezTo>
                <a:cubicBezTo>
                  <a:pt x="18" y="0"/>
                  <a:pt x="20" y="1"/>
                  <a:pt x="23" y="2"/>
                </a:cubicBezTo>
                <a:cubicBezTo>
                  <a:pt x="25" y="4"/>
                  <a:pt x="27" y="6"/>
                  <a:pt x="29" y="8"/>
                </a:cubicBezTo>
                <a:cubicBezTo>
                  <a:pt x="30" y="11"/>
                  <a:pt x="31" y="13"/>
                  <a:pt x="31" y="16"/>
                </a:cubicBez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>
              <a:latin typeface="Arial Regular"/>
            </a:endParaRPr>
          </a:p>
        </p:txBody>
      </p:sp>
      <p:sp>
        <p:nvSpPr>
          <p:cNvPr id="26" name="Freeform 38">
            <a:extLst>
              <a:ext uri="{FF2B5EF4-FFF2-40B4-BE49-F238E27FC236}">
                <a16:creationId xmlns:a16="http://schemas.microsoft.com/office/drawing/2014/main" id="{F8650BEF-456A-1C4E-BC6D-D228C1B0F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367" y="766056"/>
            <a:ext cx="52820" cy="52820"/>
          </a:xfrm>
          <a:custGeom>
            <a:avLst/>
            <a:gdLst>
              <a:gd name="T0" fmla="*/ 16 w 32"/>
              <a:gd name="T1" fmla="*/ 31 h 32"/>
              <a:gd name="T2" fmla="*/ 0 w 32"/>
              <a:gd name="T3" fmla="*/ 16 h 32"/>
              <a:gd name="T4" fmla="*/ 16 w 32"/>
              <a:gd name="T5" fmla="*/ 0 h 32"/>
              <a:gd name="T6" fmla="*/ 31 w 32"/>
              <a:gd name="T7" fmla="*/ 16 h 32"/>
              <a:gd name="T8" fmla="*/ 16 w 32"/>
              <a:gd name="T9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16" y="31"/>
                </a:moveTo>
                <a:cubicBezTo>
                  <a:pt x="7" y="31"/>
                  <a:pt x="0" y="24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4" y="0"/>
                  <a:pt x="31" y="7"/>
                  <a:pt x="31" y="16"/>
                </a:cubicBezTo>
                <a:cubicBezTo>
                  <a:pt x="31" y="24"/>
                  <a:pt x="24" y="31"/>
                  <a:pt x="16" y="31"/>
                </a:cubicBez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>
              <a:latin typeface="Arial Regular"/>
            </a:endParaRPr>
          </a:p>
        </p:txBody>
      </p:sp>
      <p:sp>
        <p:nvSpPr>
          <p:cNvPr id="27" name="Freeform 39">
            <a:extLst>
              <a:ext uri="{FF2B5EF4-FFF2-40B4-BE49-F238E27FC236}">
                <a16:creationId xmlns:a16="http://schemas.microsoft.com/office/drawing/2014/main" id="{5ED35CF4-4ADA-9C4F-B8A1-0130989F8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170" y="774860"/>
            <a:ext cx="35213" cy="35213"/>
          </a:xfrm>
          <a:custGeom>
            <a:avLst/>
            <a:gdLst>
              <a:gd name="T0" fmla="*/ 10 w 20"/>
              <a:gd name="T1" fmla="*/ 0 h 20"/>
              <a:gd name="T2" fmla="*/ 0 w 20"/>
              <a:gd name="T3" fmla="*/ 10 h 20"/>
              <a:gd name="T4" fmla="*/ 10 w 20"/>
              <a:gd name="T5" fmla="*/ 19 h 20"/>
              <a:gd name="T6" fmla="*/ 19 w 20"/>
              <a:gd name="T7" fmla="*/ 10 h 20"/>
              <a:gd name="T8" fmla="*/ 10 w 20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19"/>
                  <a:pt x="10" y="19"/>
                </a:cubicBezTo>
                <a:cubicBezTo>
                  <a:pt x="15" y="19"/>
                  <a:pt x="19" y="15"/>
                  <a:pt x="19" y="10"/>
                </a:cubicBezTo>
                <a:cubicBezTo>
                  <a:pt x="19" y="5"/>
                  <a:pt x="15" y="0"/>
                  <a:pt x="10" y="0"/>
                </a:cubicBezTo>
              </a:path>
            </a:pathLst>
          </a:custGeom>
          <a:solidFill>
            <a:srgbClr val="3D3D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0" i="0">
              <a:latin typeface="Arial Regular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4DC120-4A10-CE45-8976-170789D6F814}"/>
              </a:ext>
            </a:extLst>
          </p:cNvPr>
          <p:cNvGrpSpPr/>
          <p:nvPr/>
        </p:nvGrpSpPr>
        <p:grpSpPr>
          <a:xfrm>
            <a:off x="9270334" y="1417505"/>
            <a:ext cx="26410" cy="651449"/>
            <a:chOff x="9282691" y="1417505"/>
            <a:chExt cx="26410" cy="651449"/>
          </a:xfrm>
        </p:grpSpPr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56011E36-4E89-CE46-8336-F89037F53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691" y="1804853"/>
              <a:ext cx="26410" cy="264101"/>
            </a:xfrm>
            <a:custGeom>
              <a:avLst/>
              <a:gdLst>
                <a:gd name="T0" fmla="*/ 0 w 18"/>
                <a:gd name="T1" fmla="*/ 133 h 136"/>
                <a:gd name="T2" fmla="*/ 0 w 18"/>
                <a:gd name="T3" fmla="*/ 2 h 136"/>
                <a:gd name="T4" fmla="*/ 3 w 18"/>
                <a:gd name="T5" fmla="*/ 0 h 136"/>
                <a:gd name="T6" fmla="*/ 6 w 18"/>
                <a:gd name="T7" fmla="*/ 0 h 136"/>
                <a:gd name="T8" fmla="*/ 17 w 18"/>
                <a:gd name="T9" fmla="*/ 12 h 136"/>
                <a:gd name="T10" fmla="*/ 17 w 18"/>
                <a:gd name="T11" fmla="*/ 122 h 136"/>
                <a:gd name="T12" fmla="*/ 6 w 18"/>
                <a:gd name="T13" fmla="*/ 135 h 136"/>
                <a:gd name="T14" fmla="*/ 3 w 18"/>
                <a:gd name="T15" fmla="*/ 135 h 136"/>
                <a:gd name="T16" fmla="*/ 0 w 18"/>
                <a:gd name="T17" fmla="*/ 13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6">
                  <a:moveTo>
                    <a:pt x="0" y="133"/>
                  </a:moveTo>
                  <a:lnTo>
                    <a:pt x="0" y="2"/>
                  </a:lnTo>
                  <a:cubicBezTo>
                    <a:pt x="0" y="1"/>
                    <a:pt x="2" y="0"/>
                    <a:pt x="3" y="0"/>
                  </a:cubicBezTo>
                  <a:lnTo>
                    <a:pt x="6" y="0"/>
                  </a:lnTo>
                  <a:cubicBezTo>
                    <a:pt x="12" y="0"/>
                    <a:pt x="17" y="6"/>
                    <a:pt x="17" y="12"/>
                  </a:cubicBezTo>
                  <a:lnTo>
                    <a:pt x="17" y="122"/>
                  </a:lnTo>
                  <a:cubicBezTo>
                    <a:pt x="17" y="129"/>
                    <a:pt x="12" y="135"/>
                    <a:pt x="6" y="135"/>
                  </a:cubicBezTo>
                  <a:lnTo>
                    <a:pt x="3" y="135"/>
                  </a:lnTo>
                  <a:cubicBezTo>
                    <a:pt x="2" y="135"/>
                    <a:pt x="0" y="134"/>
                    <a:pt x="0" y="1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DAEE1DBA-4990-9646-93F3-BE88E8E54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1494" y="1813657"/>
              <a:ext cx="8803" cy="246494"/>
            </a:xfrm>
            <a:custGeom>
              <a:avLst/>
              <a:gdLst>
                <a:gd name="T0" fmla="*/ 0 w 7"/>
                <a:gd name="T1" fmla="*/ 125 h 126"/>
                <a:gd name="T2" fmla="*/ 0 w 7"/>
                <a:gd name="T3" fmla="*/ 125 h 126"/>
                <a:gd name="T4" fmla="*/ 6 w 7"/>
                <a:gd name="T5" fmla="*/ 117 h 126"/>
                <a:gd name="T6" fmla="*/ 6 w 7"/>
                <a:gd name="T7" fmla="*/ 7 h 126"/>
                <a:gd name="T8" fmla="*/ 0 w 7"/>
                <a:gd name="T9" fmla="*/ 0 h 126"/>
                <a:gd name="T10" fmla="*/ 0 w 7"/>
                <a:gd name="T11" fmla="*/ 0 h 126"/>
                <a:gd name="T12" fmla="*/ 0 w 7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6">
                  <a:moveTo>
                    <a:pt x="0" y="125"/>
                  </a:moveTo>
                  <a:lnTo>
                    <a:pt x="0" y="125"/>
                  </a:lnTo>
                  <a:cubicBezTo>
                    <a:pt x="3" y="125"/>
                    <a:pt x="6" y="122"/>
                    <a:pt x="6" y="117"/>
                  </a:cubicBezTo>
                  <a:lnTo>
                    <a:pt x="6" y="7"/>
                  </a:lnTo>
                  <a:cubicBezTo>
                    <a:pt x="6" y="3"/>
                    <a:pt x="3" y="0"/>
                    <a:pt x="0" y="0"/>
                  </a:cubicBezTo>
                  <a:lnTo>
                    <a:pt x="0" y="0"/>
                  </a:lnTo>
                  <a:lnTo>
                    <a:pt x="0" y="125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9FADAF08-D4B0-5949-9865-44B676F74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691" y="1417505"/>
              <a:ext cx="26410" cy="264101"/>
            </a:xfrm>
            <a:custGeom>
              <a:avLst/>
              <a:gdLst>
                <a:gd name="T0" fmla="*/ 0 w 18"/>
                <a:gd name="T1" fmla="*/ 133 h 137"/>
                <a:gd name="T2" fmla="*/ 0 w 18"/>
                <a:gd name="T3" fmla="*/ 3 h 137"/>
                <a:gd name="T4" fmla="*/ 3 w 18"/>
                <a:gd name="T5" fmla="*/ 0 h 137"/>
                <a:gd name="T6" fmla="*/ 6 w 18"/>
                <a:gd name="T7" fmla="*/ 0 h 137"/>
                <a:gd name="T8" fmla="*/ 17 w 18"/>
                <a:gd name="T9" fmla="*/ 13 h 137"/>
                <a:gd name="T10" fmla="*/ 17 w 18"/>
                <a:gd name="T11" fmla="*/ 123 h 137"/>
                <a:gd name="T12" fmla="*/ 6 w 18"/>
                <a:gd name="T13" fmla="*/ 136 h 137"/>
                <a:gd name="T14" fmla="*/ 3 w 18"/>
                <a:gd name="T15" fmla="*/ 136 h 137"/>
                <a:gd name="T16" fmla="*/ 0 w 18"/>
                <a:gd name="T17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37">
                  <a:moveTo>
                    <a:pt x="0" y="133"/>
                  </a:moveTo>
                  <a:lnTo>
                    <a:pt x="0" y="3"/>
                  </a:lnTo>
                  <a:cubicBezTo>
                    <a:pt x="0" y="1"/>
                    <a:pt x="2" y="0"/>
                    <a:pt x="3" y="0"/>
                  </a:cubicBezTo>
                  <a:lnTo>
                    <a:pt x="6" y="0"/>
                  </a:lnTo>
                  <a:cubicBezTo>
                    <a:pt x="12" y="0"/>
                    <a:pt x="17" y="6"/>
                    <a:pt x="17" y="13"/>
                  </a:cubicBezTo>
                  <a:lnTo>
                    <a:pt x="17" y="123"/>
                  </a:lnTo>
                  <a:cubicBezTo>
                    <a:pt x="17" y="130"/>
                    <a:pt x="12" y="136"/>
                    <a:pt x="6" y="136"/>
                  </a:cubicBezTo>
                  <a:lnTo>
                    <a:pt x="3" y="136"/>
                  </a:lnTo>
                  <a:cubicBezTo>
                    <a:pt x="2" y="136"/>
                    <a:pt x="0" y="134"/>
                    <a:pt x="0" y="1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3ECE2885-CBB6-864C-805B-17111DA05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1494" y="1426309"/>
              <a:ext cx="8803" cy="246494"/>
            </a:xfrm>
            <a:custGeom>
              <a:avLst/>
              <a:gdLst>
                <a:gd name="T0" fmla="*/ 0 w 7"/>
                <a:gd name="T1" fmla="*/ 125 h 126"/>
                <a:gd name="T2" fmla="*/ 0 w 7"/>
                <a:gd name="T3" fmla="*/ 125 h 126"/>
                <a:gd name="T4" fmla="*/ 6 w 7"/>
                <a:gd name="T5" fmla="*/ 118 h 126"/>
                <a:gd name="T6" fmla="*/ 6 w 7"/>
                <a:gd name="T7" fmla="*/ 8 h 126"/>
                <a:gd name="T8" fmla="*/ 0 w 7"/>
                <a:gd name="T9" fmla="*/ 0 h 126"/>
                <a:gd name="T10" fmla="*/ 0 w 7"/>
                <a:gd name="T11" fmla="*/ 0 h 126"/>
                <a:gd name="T12" fmla="*/ 0 w 7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6">
                  <a:moveTo>
                    <a:pt x="0" y="125"/>
                  </a:moveTo>
                  <a:lnTo>
                    <a:pt x="0" y="125"/>
                  </a:lnTo>
                  <a:cubicBezTo>
                    <a:pt x="3" y="125"/>
                    <a:pt x="6" y="122"/>
                    <a:pt x="6" y="118"/>
                  </a:cubicBezTo>
                  <a:lnTo>
                    <a:pt x="6" y="8"/>
                  </a:lnTo>
                  <a:cubicBezTo>
                    <a:pt x="6" y="4"/>
                    <a:pt x="3" y="0"/>
                    <a:pt x="0" y="0"/>
                  </a:cubicBezTo>
                  <a:lnTo>
                    <a:pt x="0" y="0"/>
                  </a:lnTo>
                  <a:lnTo>
                    <a:pt x="0" y="125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DEE6BB-F44B-294A-8F5E-5B2F620F9431}"/>
              </a:ext>
            </a:extLst>
          </p:cNvPr>
          <p:cNvGrpSpPr/>
          <p:nvPr/>
        </p:nvGrpSpPr>
        <p:grpSpPr>
          <a:xfrm>
            <a:off x="8543209" y="536038"/>
            <a:ext cx="316921" cy="26410"/>
            <a:chOff x="8543209" y="519562"/>
            <a:chExt cx="316921" cy="26410"/>
          </a:xfrm>
        </p:grpSpPr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E12893A0-885B-8247-84A4-7426BE45C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209" y="519562"/>
              <a:ext cx="316921" cy="26410"/>
            </a:xfrm>
            <a:custGeom>
              <a:avLst/>
              <a:gdLst>
                <a:gd name="T0" fmla="*/ 160 w 164"/>
                <a:gd name="T1" fmla="*/ 17 h 18"/>
                <a:gd name="T2" fmla="*/ 2 w 164"/>
                <a:gd name="T3" fmla="*/ 17 h 18"/>
                <a:gd name="T4" fmla="*/ 0 w 164"/>
                <a:gd name="T5" fmla="*/ 15 h 18"/>
                <a:gd name="T6" fmla="*/ 0 w 164"/>
                <a:gd name="T7" fmla="*/ 11 h 18"/>
                <a:gd name="T8" fmla="*/ 12 w 164"/>
                <a:gd name="T9" fmla="*/ 0 h 18"/>
                <a:gd name="T10" fmla="*/ 150 w 164"/>
                <a:gd name="T11" fmla="*/ 0 h 18"/>
                <a:gd name="T12" fmla="*/ 163 w 164"/>
                <a:gd name="T13" fmla="*/ 11 h 18"/>
                <a:gd name="T14" fmla="*/ 163 w 164"/>
                <a:gd name="T15" fmla="*/ 15 h 18"/>
                <a:gd name="T16" fmla="*/ 160 w 164"/>
                <a:gd name="T1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8">
                  <a:moveTo>
                    <a:pt x="160" y="17"/>
                  </a:moveTo>
                  <a:lnTo>
                    <a:pt x="2" y="17"/>
                  </a:lnTo>
                  <a:cubicBezTo>
                    <a:pt x="1" y="17"/>
                    <a:pt x="0" y="16"/>
                    <a:pt x="0" y="15"/>
                  </a:cubicBezTo>
                  <a:lnTo>
                    <a:pt x="0" y="11"/>
                  </a:lnTo>
                  <a:cubicBezTo>
                    <a:pt x="0" y="6"/>
                    <a:pt x="6" y="0"/>
                    <a:pt x="12" y="0"/>
                  </a:cubicBezTo>
                  <a:lnTo>
                    <a:pt x="150" y="0"/>
                  </a:lnTo>
                  <a:cubicBezTo>
                    <a:pt x="157" y="0"/>
                    <a:pt x="163" y="6"/>
                    <a:pt x="163" y="11"/>
                  </a:cubicBezTo>
                  <a:lnTo>
                    <a:pt x="163" y="15"/>
                  </a:lnTo>
                  <a:cubicBezTo>
                    <a:pt x="163" y="16"/>
                    <a:pt x="162" y="17"/>
                    <a:pt x="160" y="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F572BD81-F749-494C-A89C-D5F8FCBE6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0815" y="528365"/>
              <a:ext cx="288000" cy="8803"/>
            </a:xfrm>
            <a:custGeom>
              <a:avLst/>
              <a:gdLst>
                <a:gd name="T0" fmla="*/ 152 w 153"/>
                <a:gd name="T1" fmla="*/ 6 h 7"/>
                <a:gd name="T2" fmla="*/ 152 w 153"/>
                <a:gd name="T3" fmla="*/ 5 h 7"/>
                <a:gd name="T4" fmla="*/ 145 w 153"/>
                <a:gd name="T5" fmla="*/ 0 h 7"/>
                <a:gd name="T6" fmla="*/ 7 w 153"/>
                <a:gd name="T7" fmla="*/ 0 h 7"/>
                <a:gd name="T8" fmla="*/ 0 w 153"/>
                <a:gd name="T9" fmla="*/ 5 h 7"/>
                <a:gd name="T10" fmla="*/ 0 w 153"/>
                <a:gd name="T11" fmla="*/ 6 h 7"/>
                <a:gd name="T12" fmla="*/ 152 w 153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7">
                  <a:moveTo>
                    <a:pt x="152" y="6"/>
                  </a:moveTo>
                  <a:lnTo>
                    <a:pt x="152" y="5"/>
                  </a:lnTo>
                  <a:cubicBezTo>
                    <a:pt x="152" y="3"/>
                    <a:pt x="149" y="0"/>
                    <a:pt x="145" y="0"/>
                  </a:cubicBezTo>
                  <a:lnTo>
                    <a:pt x="7" y="0"/>
                  </a:lnTo>
                  <a:cubicBezTo>
                    <a:pt x="3" y="0"/>
                    <a:pt x="0" y="3"/>
                    <a:pt x="0" y="5"/>
                  </a:cubicBezTo>
                  <a:lnTo>
                    <a:pt x="0" y="6"/>
                  </a:lnTo>
                  <a:lnTo>
                    <a:pt x="152" y="6"/>
                  </a:lnTo>
                </a:path>
              </a:pathLst>
            </a:custGeom>
            <a:solidFill>
              <a:srgbClr val="BDBD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7" y="362822"/>
            <a:ext cx="3518086" cy="1066952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228" y="1889754"/>
            <a:ext cx="3518086" cy="4161307"/>
          </a:xfrm>
        </p:spPr>
        <p:txBody>
          <a:bodyPr rIns="18000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D33E993-928E-F44D-B587-9D2C78A19744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6757082" y="1182877"/>
            <a:ext cx="2358000" cy="4201200"/>
          </a:xfrm>
          <a:prstGeom prst="roundRect">
            <a:avLst>
              <a:gd name="adj" fmla="val 0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46FD0D5-614B-BA4F-9D9C-B282D0539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4ED8B87F-E3B5-1C4E-ADBA-E06757BBA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3404833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Cond" panose="020B0506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3538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Pad Mockup 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0">
            <a:extLst>
              <a:ext uri="{FF2B5EF4-FFF2-40B4-BE49-F238E27FC236}">
                <a16:creationId xmlns:a16="http://schemas.microsoft.com/office/drawing/2014/main" id="{DDB6938C-0BE9-0C46-828C-2711A38BE1C7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1328173"/>
            <a:ext cx="6311900" cy="8921446"/>
            <a:chOff x="2996" y="2917"/>
            <a:chExt cx="670" cy="947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7989A7D-7185-6441-8F15-F6ACCE80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921"/>
              <a:ext cx="667" cy="943"/>
            </a:xfrm>
            <a:custGeom>
              <a:avLst/>
              <a:gdLst>
                <a:gd name="T0" fmla="*/ 2763 w 2946"/>
                <a:gd name="T1" fmla="*/ 4160 h 4161"/>
                <a:gd name="T2" fmla="*/ 182 w 2946"/>
                <a:gd name="T3" fmla="*/ 4160 h 4161"/>
                <a:gd name="T4" fmla="*/ 0 w 2946"/>
                <a:gd name="T5" fmla="*/ 3978 h 4161"/>
                <a:gd name="T6" fmla="*/ 0 w 2946"/>
                <a:gd name="T7" fmla="*/ 182 h 4161"/>
                <a:gd name="T8" fmla="*/ 182 w 2946"/>
                <a:gd name="T9" fmla="*/ 0 h 4161"/>
                <a:gd name="T10" fmla="*/ 2763 w 2946"/>
                <a:gd name="T11" fmla="*/ 0 h 4161"/>
                <a:gd name="T12" fmla="*/ 2945 w 2946"/>
                <a:gd name="T13" fmla="*/ 182 h 4161"/>
                <a:gd name="T14" fmla="*/ 2945 w 2946"/>
                <a:gd name="T15" fmla="*/ 3978 h 4161"/>
                <a:gd name="T16" fmla="*/ 2763 w 2946"/>
                <a:gd name="T17" fmla="*/ 4160 h 4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6" h="4161">
                  <a:moveTo>
                    <a:pt x="2763" y="4160"/>
                  </a:moveTo>
                  <a:lnTo>
                    <a:pt x="182" y="4160"/>
                  </a:lnTo>
                  <a:cubicBezTo>
                    <a:pt x="82" y="4160"/>
                    <a:pt x="0" y="4079"/>
                    <a:pt x="0" y="3978"/>
                  </a:cubicBezTo>
                  <a:lnTo>
                    <a:pt x="0" y="182"/>
                  </a:lnTo>
                  <a:cubicBezTo>
                    <a:pt x="0" y="82"/>
                    <a:pt x="82" y="0"/>
                    <a:pt x="182" y="0"/>
                  </a:cubicBezTo>
                  <a:lnTo>
                    <a:pt x="2763" y="0"/>
                  </a:lnTo>
                  <a:cubicBezTo>
                    <a:pt x="2863" y="0"/>
                    <a:pt x="2945" y="82"/>
                    <a:pt x="2945" y="182"/>
                  </a:cubicBezTo>
                  <a:lnTo>
                    <a:pt x="2945" y="3978"/>
                  </a:lnTo>
                  <a:cubicBezTo>
                    <a:pt x="2945" y="4079"/>
                    <a:pt x="2863" y="4160"/>
                    <a:pt x="2763" y="41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03BF979-22E8-A34A-99A5-6BF20C5A9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923"/>
              <a:ext cx="663" cy="939"/>
            </a:xfrm>
            <a:custGeom>
              <a:avLst/>
              <a:gdLst>
                <a:gd name="T0" fmla="*/ 174 w 2930"/>
                <a:gd name="T1" fmla="*/ 0 h 4145"/>
                <a:gd name="T2" fmla="*/ 0 w 2930"/>
                <a:gd name="T3" fmla="*/ 174 h 4145"/>
                <a:gd name="T4" fmla="*/ 0 w 2930"/>
                <a:gd name="T5" fmla="*/ 3970 h 4145"/>
                <a:gd name="T6" fmla="*/ 174 w 2930"/>
                <a:gd name="T7" fmla="*/ 4144 h 4145"/>
                <a:gd name="T8" fmla="*/ 2755 w 2930"/>
                <a:gd name="T9" fmla="*/ 4144 h 4145"/>
                <a:gd name="T10" fmla="*/ 2929 w 2930"/>
                <a:gd name="T11" fmla="*/ 3970 h 4145"/>
                <a:gd name="T12" fmla="*/ 2929 w 2930"/>
                <a:gd name="T13" fmla="*/ 174 h 4145"/>
                <a:gd name="T14" fmla="*/ 2755 w 2930"/>
                <a:gd name="T15" fmla="*/ 0 h 4145"/>
                <a:gd name="T16" fmla="*/ 174 w 2930"/>
                <a:gd name="T17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0" h="4145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lnTo>
                    <a:pt x="0" y="3970"/>
                  </a:lnTo>
                  <a:cubicBezTo>
                    <a:pt x="0" y="4066"/>
                    <a:pt x="78" y="4144"/>
                    <a:pt x="174" y="4144"/>
                  </a:cubicBezTo>
                  <a:lnTo>
                    <a:pt x="2755" y="4144"/>
                  </a:lnTo>
                  <a:cubicBezTo>
                    <a:pt x="2851" y="4144"/>
                    <a:pt x="2929" y="4066"/>
                    <a:pt x="2929" y="3970"/>
                  </a:cubicBezTo>
                  <a:lnTo>
                    <a:pt x="2929" y="174"/>
                  </a:lnTo>
                  <a:cubicBezTo>
                    <a:pt x="2929" y="78"/>
                    <a:pt x="2851" y="0"/>
                    <a:pt x="2755" y="0"/>
                  </a:cubicBezTo>
                  <a:lnTo>
                    <a:pt x="17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C73FC85-81C3-A44E-A519-2DFB6D77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006"/>
              <a:ext cx="579" cy="773"/>
            </a:xfrm>
            <a:custGeom>
              <a:avLst/>
              <a:gdLst>
                <a:gd name="T0" fmla="*/ 2553 w 2558"/>
                <a:gd name="T1" fmla="*/ 3410 h 3411"/>
                <a:gd name="T2" fmla="*/ 4 w 2558"/>
                <a:gd name="T3" fmla="*/ 3410 h 3411"/>
                <a:gd name="T4" fmla="*/ 0 w 2558"/>
                <a:gd name="T5" fmla="*/ 3406 h 3411"/>
                <a:gd name="T6" fmla="*/ 0 w 2558"/>
                <a:gd name="T7" fmla="*/ 5 h 3411"/>
                <a:gd name="T8" fmla="*/ 4 w 2558"/>
                <a:gd name="T9" fmla="*/ 0 h 3411"/>
                <a:gd name="T10" fmla="*/ 2553 w 2558"/>
                <a:gd name="T11" fmla="*/ 0 h 3411"/>
                <a:gd name="T12" fmla="*/ 2557 w 2558"/>
                <a:gd name="T13" fmla="*/ 5 h 3411"/>
                <a:gd name="T14" fmla="*/ 2557 w 2558"/>
                <a:gd name="T15" fmla="*/ 3406 h 3411"/>
                <a:gd name="T16" fmla="*/ 2553 w 2558"/>
                <a:gd name="T17" fmla="*/ 3410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8" h="3411">
                  <a:moveTo>
                    <a:pt x="2553" y="3410"/>
                  </a:moveTo>
                  <a:lnTo>
                    <a:pt x="4" y="3410"/>
                  </a:lnTo>
                  <a:cubicBezTo>
                    <a:pt x="2" y="3410"/>
                    <a:pt x="0" y="3408"/>
                    <a:pt x="0" y="3406"/>
                  </a:cubicBezTo>
                  <a:lnTo>
                    <a:pt x="0" y="5"/>
                  </a:lnTo>
                  <a:cubicBezTo>
                    <a:pt x="0" y="2"/>
                    <a:pt x="2" y="0"/>
                    <a:pt x="4" y="0"/>
                  </a:cubicBezTo>
                  <a:lnTo>
                    <a:pt x="2553" y="0"/>
                  </a:lnTo>
                  <a:cubicBezTo>
                    <a:pt x="2555" y="0"/>
                    <a:pt x="2557" y="2"/>
                    <a:pt x="2557" y="5"/>
                  </a:cubicBezTo>
                  <a:lnTo>
                    <a:pt x="2557" y="3406"/>
                  </a:lnTo>
                  <a:cubicBezTo>
                    <a:pt x="2557" y="3408"/>
                    <a:pt x="2555" y="3410"/>
                    <a:pt x="2553" y="34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853C71D-53F2-3F49-A3D0-BC3757509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794"/>
              <a:ext cx="49" cy="48"/>
            </a:xfrm>
            <a:custGeom>
              <a:avLst/>
              <a:gdLst>
                <a:gd name="T0" fmla="*/ 109 w 219"/>
                <a:gd name="T1" fmla="*/ 217 h 218"/>
                <a:gd name="T2" fmla="*/ 0 w 219"/>
                <a:gd name="T3" fmla="*/ 108 h 218"/>
                <a:gd name="T4" fmla="*/ 109 w 219"/>
                <a:gd name="T5" fmla="*/ 0 h 218"/>
                <a:gd name="T6" fmla="*/ 218 w 219"/>
                <a:gd name="T7" fmla="*/ 108 h 218"/>
                <a:gd name="T8" fmla="*/ 109 w 219"/>
                <a:gd name="T9" fmla="*/ 217 h 218"/>
                <a:gd name="T10" fmla="*/ 109 w 219"/>
                <a:gd name="T11" fmla="*/ 8 h 218"/>
                <a:gd name="T12" fmla="*/ 9 w 219"/>
                <a:gd name="T13" fmla="*/ 108 h 218"/>
                <a:gd name="T14" fmla="*/ 109 w 219"/>
                <a:gd name="T15" fmla="*/ 208 h 218"/>
                <a:gd name="T16" fmla="*/ 209 w 219"/>
                <a:gd name="T17" fmla="*/ 108 h 218"/>
                <a:gd name="T18" fmla="*/ 109 w 219"/>
                <a:gd name="T19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8">
                  <a:moveTo>
                    <a:pt x="109" y="217"/>
                  </a:moveTo>
                  <a:cubicBezTo>
                    <a:pt x="49" y="217"/>
                    <a:pt x="0" y="168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9" y="0"/>
                    <a:pt x="218" y="48"/>
                    <a:pt x="218" y="108"/>
                  </a:cubicBezTo>
                  <a:cubicBezTo>
                    <a:pt x="218" y="168"/>
                    <a:pt x="169" y="217"/>
                    <a:pt x="109" y="217"/>
                  </a:cubicBezTo>
                  <a:close/>
                  <a:moveTo>
                    <a:pt x="109" y="8"/>
                  </a:moveTo>
                  <a:cubicBezTo>
                    <a:pt x="54" y="8"/>
                    <a:pt x="9" y="53"/>
                    <a:pt x="9" y="108"/>
                  </a:cubicBezTo>
                  <a:cubicBezTo>
                    <a:pt x="9" y="163"/>
                    <a:pt x="54" y="208"/>
                    <a:pt x="109" y="208"/>
                  </a:cubicBezTo>
                  <a:cubicBezTo>
                    <a:pt x="164" y="208"/>
                    <a:pt x="209" y="163"/>
                    <a:pt x="209" y="108"/>
                  </a:cubicBezTo>
                  <a:cubicBezTo>
                    <a:pt x="209" y="53"/>
                    <a:pt x="164" y="8"/>
                    <a:pt x="109" y="8"/>
                  </a:cubicBezTo>
                  <a:close/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96411E7-3623-1140-BAC4-707F8715A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961"/>
              <a:ext cx="15" cy="15"/>
            </a:xfrm>
            <a:custGeom>
              <a:avLst/>
              <a:gdLst>
                <a:gd name="T0" fmla="*/ 34 w 69"/>
                <a:gd name="T1" fmla="*/ 68 h 69"/>
                <a:gd name="T2" fmla="*/ 0 w 69"/>
                <a:gd name="T3" fmla="*/ 34 h 69"/>
                <a:gd name="T4" fmla="*/ 34 w 69"/>
                <a:gd name="T5" fmla="*/ 0 h 69"/>
                <a:gd name="T6" fmla="*/ 68 w 69"/>
                <a:gd name="T7" fmla="*/ 34 h 69"/>
                <a:gd name="T8" fmla="*/ 34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7F58325-07EB-A045-AB8B-A2DBB9776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963"/>
              <a:ext cx="11" cy="11"/>
            </a:xfrm>
            <a:custGeom>
              <a:avLst/>
              <a:gdLst>
                <a:gd name="T0" fmla="*/ 26 w 53"/>
                <a:gd name="T1" fmla="*/ 0 h 52"/>
                <a:gd name="T2" fmla="*/ 0 w 53"/>
                <a:gd name="T3" fmla="*/ 25 h 52"/>
                <a:gd name="T4" fmla="*/ 26 w 53"/>
                <a:gd name="T5" fmla="*/ 51 h 52"/>
                <a:gd name="T6" fmla="*/ 52 w 53"/>
                <a:gd name="T7" fmla="*/ 25 h 52"/>
                <a:gd name="T8" fmla="*/ 26 w 5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26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1"/>
                    <a:pt x="26" y="51"/>
                  </a:cubicBezTo>
                  <a:cubicBezTo>
                    <a:pt x="40" y="51"/>
                    <a:pt x="52" y="39"/>
                    <a:pt x="52" y="25"/>
                  </a:cubicBezTo>
                  <a:cubicBezTo>
                    <a:pt x="52" y="11"/>
                    <a:pt x="40" y="0"/>
                    <a:pt x="26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7D6B03-9D8A-B441-B128-356D690C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90"/>
              <a:ext cx="4" cy="31"/>
            </a:xfrm>
            <a:custGeom>
              <a:avLst/>
              <a:gdLst>
                <a:gd name="T0" fmla="*/ 8 w 24"/>
                <a:gd name="T1" fmla="*/ 140 h 141"/>
                <a:gd name="T2" fmla="*/ 4 w 24"/>
                <a:gd name="T3" fmla="*/ 140 h 141"/>
                <a:gd name="T4" fmla="*/ 0 w 24"/>
                <a:gd name="T5" fmla="*/ 136 h 141"/>
                <a:gd name="T6" fmla="*/ 0 w 24"/>
                <a:gd name="T7" fmla="*/ 4 h 141"/>
                <a:gd name="T8" fmla="*/ 4 w 24"/>
                <a:gd name="T9" fmla="*/ 0 h 141"/>
                <a:gd name="T10" fmla="*/ 8 w 24"/>
                <a:gd name="T11" fmla="*/ 0 h 141"/>
                <a:gd name="T12" fmla="*/ 23 w 24"/>
                <a:gd name="T13" fmla="*/ 20 h 141"/>
                <a:gd name="T14" fmla="*/ 23 w 24"/>
                <a:gd name="T15" fmla="*/ 121 h 141"/>
                <a:gd name="T16" fmla="*/ 17 w 24"/>
                <a:gd name="T17" fmla="*/ 136 h 141"/>
                <a:gd name="T18" fmla="*/ 8 w 24"/>
                <a:gd name="T1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1">
                  <a:moveTo>
                    <a:pt x="8" y="140"/>
                  </a:moveTo>
                  <a:lnTo>
                    <a:pt x="4" y="140"/>
                  </a:lnTo>
                  <a:cubicBezTo>
                    <a:pt x="1" y="140"/>
                    <a:pt x="0" y="139"/>
                    <a:pt x="0" y="136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21"/>
                  </a:lnTo>
                  <a:cubicBezTo>
                    <a:pt x="23" y="127"/>
                    <a:pt x="21" y="132"/>
                    <a:pt x="17" y="136"/>
                  </a:cubicBezTo>
                  <a:cubicBezTo>
                    <a:pt x="15" y="139"/>
                    <a:pt x="11" y="140"/>
                    <a:pt x="8" y="1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17CD0B7-FC68-F947-9F3F-FA824C2E6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92"/>
              <a:ext cx="1" cy="27"/>
            </a:xfrm>
            <a:custGeom>
              <a:avLst/>
              <a:gdLst>
                <a:gd name="T0" fmla="*/ 0 w 8"/>
                <a:gd name="T1" fmla="*/ 0 h 125"/>
                <a:gd name="T2" fmla="*/ 0 w 8"/>
                <a:gd name="T3" fmla="*/ 124 h 125"/>
                <a:gd name="T4" fmla="*/ 4 w 8"/>
                <a:gd name="T5" fmla="*/ 122 h 125"/>
                <a:gd name="T6" fmla="*/ 7 w 8"/>
                <a:gd name="T7" fmla="*/ 113 h 125"/>
                <a:gd name="T8" fmla="*/ 7 w 8"/>
                <a:gd name="T9" fmla="*/ 12 h 125"/>
                <a:gd name="T10" fmla="*/ 0 w 8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5">
                  <a:moveTo>
                    <a:pt x="0" y="0"/>
                  </a:moveTo>
                  <a:lnTo>
                    <a:pt x="0" y="124"/>
                  </a:lnTo>
                  <a:cubicBezTo>
                    <a:pt x="1" y="124"/>
                    <a:pt x="3" y="123"/>
                    <a:pt x="4" y="122"/>
                  </a:cubicBezTo>
                  <a:cubicBezTo>
                    <a:pt x="6" y="120"/>
                    <a:pt x="7" y="117"/>
                    <a:pt x="7" y="113"/>
                  </a:cubicBezTo>
                  <a:lnTo>
                    <a:pt x="7" y="12"/>
                  </a:lnTo>
                  <a:cubicBezTo>
                    <a:pt x="7" y="5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51DB9B7-0007-8045-A9C2-EE330B21D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40"/>
              <a:ext cx="4" cy="29"/>
            </a:xfrm>
            <a:custGeom>
              <a:avLst/>
              <a:gdLst>
                <a:gd name="T0" fmla="*/ 8 w 24"/>
                <a:gd name="T1" fmla="*/ 133 h 134"/>
                <a:gd name="T2" fmla="*/ 4 w 24"/>
                <a:gd name="T3" fmla="*/ 133 h 134"/>
                <a:gd name="T4" fmla="*/ 0 w 24"/>
                <a:gd name="T5" fmla="*/ 129 h 134"/>
                <a:gd name="T6" fmla="*/ 0 w 24"/>
                <a:gd name="T7" fmla="*/ 4 h 134"/>
                <a:gd name="T8" fmla="*/ 4 w 24"/>
                <a:gd name="T9" fmla="*/ 0 h 134"/>
                <a:gd name="T10" fmla="*/ 8 w 24"/>
                <a:gd name="T11" fmla="*/ 0 h 134"/>
                <a:gd name="T12" fmla="*/ 23 w 24"/>
                <a:gd name="T13" fmla="*/ 20 h 134"/>
                <a:gd name="T14" fmla="*/ 23 w 24"/>
                <a:gd name="T15" fmla="*/ 114 h 134"/>
                <a:gd name="T16" fmla="*/ 17 w 24"/>
                <a:gd name="T17" fmla="*/ 129 h 134"/>
                <a:gd name="T18" fmla="*/ 8 w 24"/>
                <a:gd name="T19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4">
                  <a:moveTo>
                    <a:pt x="8" y="133"/>
                  </a:moveTo>
                  <a:lnTo>
                    <a:pt x="4" y="133"/>
                  </a:lnTo>
                  <a:cubicBezTo>
                    <a:pt x="1" y="133"/>
                    <a:pt x="0" y="131"/>
                    <a:pt x="0" y="129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14"/>
                  </a:lnTo>
                  <a:cubicBezTo>
                    <a:pt x="23" y="120"/>
                    <a:pt x="21" y="125"/>
                    <a:pt x="17" y="129"/>
                  </a:cubicBezTo>
                  <a:cubicBezTo>
                    <a:pt x="15" y="132"/>
                    <a:pt x="11" y="133"/>
                    <a:pt x="8" y="1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0D0320A-E583-6441-9D8F-86B42C3C4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42"/>
              <a:ext cx="1" cy="26"/>
            </a:xfrm>
            <a:custGeom>
              <a:avLst/>
              <a:gdLst>
                <a:gd name="T0" fmla="*/ 0 w 8"/>
                <a:gd name="T1" fmla="*/ 0 h 118"/>
                <a:gd name="T2" fmla="*/ 0 w 8"/>
                <a:gd name="T3" fmla="*/ 117 h 118"/>
                <a:gd name="T4" fmla="*/ 4 w 8"/>
                <a:gd name="T5" fmla="*/ 115 h 118"/>
                <a:gd name="T6" fmla="*/ 7 w 8"/>
                <a:gd name="T7" fmla="*/ 106 h 118"/>
                <a:gd name="T8" fmla="*/ 7 w 8"/>
                <a:gd name="T9" fmla="*/ 12 h 118"/>
                <a:gd name="T10" fmla="*/ 0 w 8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8">
                  <a:moveTo>
                    <a:pt x="0" y="0"/>
                  </a:moveTo>
                  <a:lnTo>
                    <a:pt x="0" y="117"/>
                  </a:lnTo>
                  <a:cubicBezTo>
                    <a:pt x="1" y="117"/>
                    <a:pt x="3" y="116"/>
                    <a:pt x="4" y="115"/>
                  </a:cubicBezTo>
                  <a:cubicBezTo>
                    <a:pt x="6" y="113"/>
                    <a:pt x="7" y="110"/>
                    <a:pt x="7" y="106"/>
                  </a:cubicBezTo>
                  <a:lnTo>
                    <a:pt x="7" y="12"/>
                  </a:lnTo>
                  <a:cubicBezTo>
                    <a:pt x="7" y="6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0FD078F-829F-D04E-89A9-C4F7F3EF0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917"/>
              <a:ext cx="52" cy="5"/>
            </a:xfrm>
            <a:custGeom>
              <a:avLst/>
              <a:gdLst>
                <a:gd name="T0" fmla="*/ 230 w 235"/>
                <a:gd name="T1" fmla="*/ 25 h 26"/>
                <a:gd name="T2" fmla="*/ 4 w 235"/>
                <a:gd name="T3" fmla="*/ 25 h 26"/>
                <a:gd name="T4" fmla="*/ 0 w 235"/>
                <a:gd name="T5" fmla="*/ 21 h 26"/>
                <a:gd name="T6" fmla="*/ 0 w 235"/>
                <a:gd name="T7" fmla="*/ 15 h 26"/>
                <a:gd name="T8" fmla="*/ 19 w 235"/>
                <a:gd name="T9" fmla="*/ 0 h 26"/>
                <a:gd name="T10" fmla="*/ 214 w 235"/>
                <a:gd name="T11" fmla="*/ 0 h 26"/>
                <a:gd name="T12" fmla="*/ 234 w 235"/>
                <a:gd name="T13" fmla="*/ 15 h 26"/>
                <a:gd name="T14" fmla="*/ 234 w 235"/>
                <a:gd name="T15" fmla="*/ 21 h 26"/>
                <a:gd name="T16" fmla="*/ 230 w 23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26">
                  <a:moveTo>
                    <a:pt x="230" y="25"/>
                  </a:moveTo>
                  <a:lnTo>
                    <a:pt x="4" y="25"/>
                  </a:lnTo>
                  <a:cubicBezTo>
                    <a:pt x="2" y="25"/>
                    <a:pt x="0" y="24"/>
                    <a:pt x="0" y="21"/>
                  </a:cubicBezTo>
                  <a:lnTo>
                    <a:pt x="0" y="15"/>
                  </a:lnTo>
                  <a:cubicBezTo>
                    <a:pt x="0" y="7"/>
                    <a:pt x="9" y="0"/>
                    <a:pt x="19" y="0"/>
                  </a:cubicBezTo>
                  <a:lnTo>
                    <a:pt x="214" y="0"/>
                  </a:lnTo>
                  <a:cubicBezTo>
                    <a:pt x="225" y="0"/>
                    <a:pt x="234" y="7"/>
                    <a:pt x="234" y="15"/>
                  </a:cubicBezTo>
                  <a:lnTo>
                    <a:pt x="234" y="21"/>
                  </a:lnTo>
                  <a:cubicBezTo>
                    <a:pt x="234" y="24"/>
                    <a:pt x="232" y="25"/>
                    <a:pt x="230" y="2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76A6B02-7461-4B42-9E12-C08BD4ACE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919"/>
              <a:ext cx="49" cy="1"/>
            </a:xfrm>
            <a:custGeom>
              <a:avLst/>
              <a:gdLst>
                <a:gd name="T0" fmla="*/ 0 w 219"/>
                <a:gd name="T1" fmla="*/ 9 h 10"/>
                <a:gd name="T2" fmla="*/ 218 w 219"/>
                <a:gd name="T3" fmla="*/ 9 h 10"/>
                <a:gd name="T4" fmla="*/ 218 w 219"/>
                <a:gd name="T5" fmla="*/ 7 h 10"/>
                <a:gd name="T6" fmla="*/ 206 w 219"/>
                <a:gd name="T7" fmla="*/ 0 h 10"/>
                <a:gd name="T8" fmla="*/ 11 w 219"/>
                <a:gd name="T9" fmla="*/ 0 h 10"/>
                <a:gd name="T10" fmla="*/ 0 w 219"/>
                <a:gd name="T11" fmla="*/ 7 h 10"/>
                <a:gd name="T12" fmla="*/ 0 w 219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0">
                  <a:moveTo>
                    <a:pt x="0" y="9"/>
                  </a:moveTo>
                  <a:lnTo>
                    <a:pt x="218" y="9"/>
                  </a:lnTo>
                  <a:lnTo>
                    <a:pt x="218" y="7"/>
                  </a:lnTo>
                  <a:cubicBezTo>
                    <a:pt x="218" y="3"/>
                    <a:pt x="212" y="0"/>
                    <a:pt x="206" y="0"/>
                  </a:cubicBezTo>
                  <a:lnTo>
                    <a:pt x="11" y="0"/>
                  </a:lnTo>
                  <a:cubicBezTo>
                    <a:pt x="5" y="0"/>
                    <a:pt x="0" y="3"/>
                    <a:pt x="0" y="7"/>
                  </a:cubicBez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56882"/>
            <a:ext cx="10944224" cy="1066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E61543A-D4BA-704B-BAD0-6823048C8497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332777" y="2151287"/>
            <a:ext cx="5486400" cy="475833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33EE87-1248-1D40-A596-9277D3C16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5225C46-9126-F446-AE0A-A745F63FB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92A0A6-605C-BD44-B94D-ECD4237C92EF}"/>
              </a:ext>
            </a:extLst>
          </p:cNvPr>
          <p:cNvCxnSpPr>
            <a:cxnSpLocks/>
          </p:cNvCxnSpPr>
          <p:nvPr/>
        </p:nvCxnSpPr>
        <p:spPr>
          <a:xfrm>
            <a:off x="623888" y="6315077"/>
            <a:ext cx="20893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7A5D15-F593-2E4D-8964-74E38D7FADE6}"/>
              </a:ext>
            </a:extLst>
          </p:cNvPr>
          <p:cNvCxnSpPr>
            <a:cxnSpLocks/>
          </p:cNvCxnSpPr>
          <p:nvPr/>
        </p:nvCxnSpPr>
        <p:spPr>
          <a:xfrm>
            <a:off x="9486250" y="6315077"/>
            <a:ext cx="20893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7">
            <a:extLst>
              <a:ext uri="{FF2B5EF4-FFF2-40B4-BE49-F238E27FC236}">
                <a16:creationId xmlns:a16="http://schemas.microsoft.com/office/drawing/2014/main" id="{8EED144A-0932-C046-AE67-D2065DD44AD6}"/>
              </a:ext>
            </a:extLst>
          </p:cNvPr>
          <p:cNvSpPr/>
          <p:nvPr/>
        </p:nvSpPr>
        <p:spPr>
          <a:xfrm>
            <a:off x="11575088" y="229719"/>
            <a:ext cx="342372" cy="211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102"/>
                </a:moveTo>
                <a:cubicBezTo>
                  <a:pt x="21600" y="7710"/>
                  <a:pt x="20450" y="5516"/>
                  <a:pt x="18233" y="5516"/>
                </a:cubicBezTo>
                <a:cubicBezTo>
                  <a:pt x="15995" y="5516"/>
                  <a:pt x="15995" y="5516"/>
                  <a:pt x="15995" y="5516"/>
                </a:cubicBezTo>
                <a:cubicBezTo>
                  <a:pt x="15995" y="9836"/>
                  <a:pt x="15995" y="9836"/>
                  <a:pt x="15995" y="9836"/>
                </a:cubicBezTo>
                <a:cubicBezTo>
                  <a:pt x="13079" y="9836"/>
                  <a:pt x="13079" y="9836"/>
                  <a:pt x="13079" y="9836"/>
                </a:cubicBezTo>
                <a:cubicBezTo>
                  <a:pt x="11909" y="13359"/>
                  <a:pt x="11909" y="13359"/>
                  <a:pt x="11909" y="13359"/>
                </a:cubicBezTo>
                <a:cubicBezTo>
                  <a:pt x="10677" y="9836"/>
                  <a:pt x="10677" y="9836"/>
                  <a:pt x="10677" y="9836"/>
                </a:cubicBezTo>
                <a:cubicBezTo>
                  <a:pt x="9116" y="9836"/>
                  <a:pt x="9116" y="9836"/>
                  <a:pt x="9116" y="9836"/>
                </a:cubicBezTo>
                <a:cubicBezTo>
                  <a:pt x="9301" y="9039"/>
                  <a:pt x="9383" y="8208"/>
                  <a:pt x="9383" y="7377"/>
                </a:cubicBezTo>
                <a:cubicBezTo>
                  <a:pt x="9383" y="7311"/>
                  <a:pt x="9383" y="7311"/>
                  <a:pt x="9383" y="7311"/>
                </a:cubicBezTo>
                <a:cubicBezTo>
                  <a:pt x="9383" y="5350"/>
                  <a:pt x="8911" y="3489"/>
                  <a:pt x="8049" y="2127"/>
                </a:cubicBezTo>
                <a:cubicBezTo>
                  <a:pt x="7166" y="764"/>
                  <a:pt x="5995" y="0"/>
                  <a:pt x="4702" y="0"/>
                </a:cubicBezTo>
                <a:cubicBezTo>
                  <a:pt x="3408" y="0"/>
                  <a:pt x="2217" y="764"/>
                  <a:pt x="1335" y="2160"/>
                </a:cubicBezTo>
                <a:cubicBezTo>
                  <a:pt x="924" y="2825"/>
                  <a:pt x="575" y="3622"/>
                  <a:pt x="349" y="4486"/>
                </a:cubicBezTo>
                <a:cubicBezTo>
                  <a:pt x="103" y="5383"/>
                  <a:pt x="0" y="6347"/>
                  <a:pt x="0" y="7377"/>
                </a:cubicBezTo>
                <a:cubicBezTo>
                  <a:pt x="0" y="7410"/>
                  <a:pt x="0" y="7410"/>
                  <a:pt x="0" y="7410"/>
                </a:cubicBezTo>
                <a:cubicBezTo>
                  <a:pt x="0" y="9371"/>
                  <a:pt x="472" y="11232"/>
                  <a:pt x="1335" y="12594"/>
                </a:cubicBezTo>
                <a:cubicBezTo>
                  <a:pt x="2197" y="13957"/>
                  <a:pt x="3408" y="14721"/>
                  <a:pt x="4681" y="14721"/>
                </a:cubicBezTo>
                <a:cubicBezTo>
                  <a:pt x="5831" y="14721"/>
                  <a:pt x="6899" y="14123"/>
                  <a:pt x="7741" y="13026"/>
                </a:cubicBezTo>
                <a:cubicBezTo>
                  <a:pt x="7741" y="21600"/>
                  <a:pt x="7741" y="21600"/>
                  <a:pt x="7741" y="21600"/>
                </a:cubicBezTo>
                <a:cubicBezTo>
                  <a:pt x="10307" y="21600"/>
                  <a:pt x="10307" y="21600"/>
                  <a:pt x="10307" y="21600"/>
                </a:cubicBezTo>
                <a:cubicBezTo>
                  <a:pt x="10307" y="16782"/>
                  <a:pt x="10307" y="16782"/>
                  <a:pt x="10307" y="16782"/>
                </a:cubicBezTo>
                <a:cubicBezTo>
                  <a:pt x="11909" y="20470"/>
                  <a:pt x="11909" y="20470"/>
                  <a:pt x="11909" y="20470"/>
                </a:cubicBezTo>
                <a:cubicBezTo>
                  <a:pt x="13449" y="16782"/>
                  <a:pt x="13449" y="16782"/>
                  <a:pt x="13449" y="16782"/>
                </a:cubicBezTo>
                <a:cubicBezTo>
                  <a:pt x="13449" y="21600"/>
                  <a:pt x="13449" y="21600"/>
                  <a:pt x="13449" y="21600"/>
                </a:cubicBezTo>
                <a:cubicBezTo>
                  <a:pt x="16015" y="21600"/>
                  <a:pt x="16015" y="21600"/>
                  <a:pt x="16015" y="21600"/>
                </a:cubicBezTo>
                <a:cubicBezTo>
                  <a:pt x="16015" y="14954"/>
                  <a:pt x="16015" y="14954"/>
                  <a:pt x="16015" y="14954"/>
                </a:cubicBezTo>
                <a:cubicBezTo>
                  <a:pt x="18171" y="14954"/>
                  <a:pt x="18171" y="14954"/>
                  <a:pt x="18171" y="14954"/>
                </a:cubicBezTo>
                <a:cubicBezTo>
                  <a:pt x="20409" y="14954"/>
                  <a:pt x="21600" y="12927"/>
                  <a:pt x="21600" y="10235"/>
                </a:cubicBezTo>
                <a:lnTo>
                  <a:pt x="21600" y="10102"/>
                </a:lnTo>
                <a:close/>
                <a:moveTo>
                  <a:pt x="6180" y="7410"/>
                </a:moveTo>
                <a:cubicBezTo>
                  <a:pt x="6180" y="8673"/>
                  <a:pt x="5667" y="9903"/>
                  <a:pt x="4702" y="9903"/>
                </a:cubicBezTo>
                <a:cubicBezTo>
                  <a:pt x="3716" y="9903"/>
                  <a:pt x="3183" y="8673"/>
                  <a:pt x="3183" y="7377"/>
                </a:cubicBezTo>
                <a:cubicBezTo>
                  <a:pt x="3183" y="7311"/>
                  <a:pt x="3183" y="7311"/>
                  <a:pt x="3183" y="7311"/>
                </a:cubicBezTo>
                <a:cubicBezTo>
                  <a:pt x="3183" y="6048"/>
                  <a:pt x="3696" y="4785"/>
                  <a:pt x="4681" y="4785"/>
                </a:cubicBezTo>
                <a:cubicBezTo>
                  <a:pt x="5667" y="4785"/>
                  <a:pt x="6180" y="6015"/>
                  <a:pt x="6180" y="7377"/>
                </a:cubicBezTo>
                <a:lnTo>
                  <a:pt x="6180" y="7410"/>
                </a:lnTo>
                <a:close/>
                <a:moveTo>
                  <a:pt x="19629" y="10202"/>
                </a:moveTo>
                <a:cubicBezTo>
                  <a:pt x="19629" y="11365"/>
                  <a:pt x="19054" y="11863"/>
                  <a:pt x="18397" y="11863"/>
                </a:cubicBezTo>
                <a:cubicBezTo>
                  <a:pt x="18027" y="11863"/>
                  <a:pt x="18027" y="11863"/>
                  <a:pt x="18027" y="11863"/>
                </a:cubicBezTo>
                <a:cubicBezTo>
                  <a:pt x="18027" y="8507"/>
                  <a:pt x="18027" y="8507"/>
                  <a:pt x="18027" y="8507"/>
                </a:cubicBezTo>
                <a:cubicBezTo>
                  <a:pt x="18397" y="8507"/>
                  <a:pt x="18397" y="8507"/>
                  <a:pt x="18397" y="8507"/>
                </a:cubicBezTo>
                <a:cubicBezTo>
                  <a:pt x="19054" y="8507"/>
                  <a:pt x="19629" y="9039"/>
                  <a:pt x="19629" y="10169"/>
                </a:cubicBezTo>
                <a:lnTo>
                  <a:pt x="19629" y="1020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61094" tIns="61094" rIns="61094" bIns="61094"/>
          <a:lstStyle/>
          <a:p>
            <a:pPr marL="0" marR="0" lvl="0" indent="0" defTabSz="78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D1D1D"/>
                </a:solidFill>
              </a:defRPr>
            </a:pPr>
            <a:endParaRPr kumimoji="0" sz="1539" b="0" i="0" u="none" strike="noStrike" kern="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8599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Pad Mockup [2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>
            <a:extLst>
              <a:ext uri="{FF2B5EF4-FFF2-40B4-BE49-F238E27FC236}">
                <a16:creationId xmlns:a16="http://schemas.microsoft.com/office/drawing/2014/main" id="{0027A83F-5C1C-D249-8786-9FBB757D459A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-1060013"/>
            <a:ext cx="6311900" cy="8921446"/>
            <a:chOff x="2996" y="2917"/>
            <a:chExt cx="670" cy="947"/>
          </a:xfrm>
        </p:grpSpPr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4661DB4C-67DE-C04F-BFCA-E5EE13457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921"/>
              <a:ext cx="667" cy="943"/>
            </a:xfrm>
            <a:custGeom>
              <a:avLst/>
              <a:gdLst>
                <a:gd name="T0" fmla="*/ 2763 w 2946"/>
                <a:gd name="T1" fmla="*/ 4160 h 4161"/>
                <a:gd name="T2" fmla="*/ 182 w 2946"/>
                <a:gd name="T3" fmla="*/ 4160 h 4161"/>
                <a:gd name="T4" fmla="*/ 0 w 2946"/>
                <a:gd name="T5" fmla="*/ 3978 h 4161"/>
                <a:gd name="T6" fmla="*/ 0 w 2946"/>
                <a:gd name="T7" fmla="*/ 182 h 4161"/>
                <a:gd name="T8" fmla="*/ 182 w 2946"/>
                <a:gd name="T9" fmla="*/ 0 h 4161"/>
                <a:gd name="T10" fmla="*/ 2763 w 2946"/>
                <a:gd name="T11" fmla="*/ 0 h 4161"/>
                <a:gd name="T12" fmla="*/ 2945 w 2946"/>
                <a:gd name="T13" fmla="*/ 182 h 4161"/>
                <a:gd name="T14" fmla="*/ 2945 w 2946"/>
                <a:gd name="T15" fmla="*/ 3978 h 4161"/>
                <a:gd name="T16" fmla="*/ 2763 w 2946"/>
                <a:gd name="T17" fmla="*/ 4160 h 4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6" h="4161">
                  <a:moveTo>
                    <a:pt x="2763" y="4160"/>
                  </a:moveTo>
                  <a:lnTo>
                    <a:pt x="182" y="4160"/>
                  </a:lnTo>
                  <a:cubicBezTo>
                    <a:pt x="82" y="4160"/>
                    <a:pt x="0" y="4079"/>
                    <a:pt x="0" y="3978"/>
                  </a:cubicBezTo>
                  <a:lnTo>
                    <a:pt x="0" y="182"/>
                  </a:lnTo>
                  <a:cubicBezTo>
                    <a:pt x="0" y="82"/>
                    <a:pt x="82" y="0"/>
                    <a:pt x="182" y="0"/>
                  </a:cubicBezTo>
                  <a:lnTo>
                    <a:pt x="2763" y="0"/>
                  </a:lnTo>
                  <a:cubicBezTo>
                    <a:pt x="2863" y="0"/>
                    <a:pt x="2945" y="82"/>
                    <a:pt x="2945" y="182"/>
                  </a:cubicBezTo>
                  <a:lnTo>
                    <a:pt x="2945" y="3978"/>
                  </a:lnTo>
                  <a:cubicBezTo>
                    <a:pt x="2945" y="4079"/>
                    <a:pt x="2863" y="4160"/>
                    <a:pt x="2763" y="41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1F22911F-72CA-BA47-AB1A-DC19DEAA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923"/>
              <a:ext cx="663" cy="939"/>
            </a:xfrm>
            <a:custGeom>
              <a:avLst/>
              <a:gdLst>
                <a:gd name="T0" fmla="*/ 174 w 2930"/>
                <a:gd name="T1" fmla="*/ 0 h 4145"/>
                <a:gd name="T2" fmla="*/ 0 w 2930"/>
                <a:gd name="T3" fmla="*/ 174 h 4145"/>
                <a:gd name="T4" fmla="*/ 0 w 2930"/>
                <a:gd name="T5" fmla="*/ 3970 h 4145"/>
                <a:gd name="T6" fmla="*/ 174 w 2930"/>
                <a:gd name="T7" fmla="*/ 4144 h 4145"/>
                <a:gd name="T8" fmla="*/ 2755 w 2930"/>
                <a:gd name="T9" fmla="*/ 4144 h 4145"/>
                <a:gd name="T10" fmla="*/ 2929 w 2930"/>
                <a:gd name="T11" fmla="*/ 3970 h 4145"/>
                <a:gd name="T12" fmla="*/ 2929 w 2930"/>
                <a:gd name="T13" fmla="*/ 174 h 4145"/>
                <a:gd name="T14" fmla="*/ 2755 w 2930"/>
                <a:gd name="T15" fmla="*/ 0 h 4145"/>
                <a:gd name="T16" fmla="*/ 174 w 2930"/>
                <a:gd name="T17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0" h="4145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lnTo>
                    <a:pt x="0" y="3970"/>
                  </a:lnTo>
                  <a:cubicBezTo>
                    <a:pt x="0" y="4066"/>
                    <a:pt x="78" y="4144"/>
                    <a:pt x="174" y="4144"/>
                  </a:cubicBezTo>
                  <a:lnTo>
                    <a:pt x="2755" y="4144"/>
                  </a:lnTo>
                  <a:cubicBezTo>
                    <a:pt x="2851" y="4144"/>
                    <a:pt x="2929" y="4066"/>
                    <a:pt x="2929" y="3970"/>
                  </a:cubicBezTo>
                  <a:lnTo>
                    <a:pt x="2929" y="174"/>
                  </a:lnTo>
                  <a:cubicBezTo>
                    <a:pt x="2929" y="78"/>
                    <a:pt x="2851" y="0"/>
                    <a:pt x="2755" y="0"/>
                  </a:cubicBezTo>
                  <a:lnTo>
                    <a:pt x="17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07D7B319-4FA9-5C41-9640-F81A5C4A1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006"/>
              <a:ext cx="579" cy="773"/>
            </a:xfrm>
            <a:custGeom>
              <a:avLst/>
              <a:gdLst>
                <a:gd name="T0" fmla="*/ 2553 w 2558"/>
                <a:gd name="T1" fmla="*/ 3410 h 3411"/>
                <a:gd name="T2" fmla="*/ 4 w 2558"/>
                <a:gd name="T3" fmla="*/ 3410 h 3411"/>
                <a:gd name="T4" fmla="*/ 0 w 2558"/>
                <a:gd name="T5" fmla="*/ 3406 h 3411"/>
                <a:gd name="T6" fmla="*/ 0 w 2558"/>
                <a:gd name="T7" fmla="*/ 5 h 3411"/>
                <a:gd name="T8" fmla="*/ 4 w 2558"/>
                <a:gd name="T9" fmla="*/ 0 h 3411"/>
                <a:gd name="T10" fmla="*/ 2553 w 2558"/>
                <a:gd name="T11" fmla="*/ 0 h 3411"/>
                <a:gd name="T12" fmla="*/ 2557 w 2558"/>
                <a:gd name="T13" fmla="*/ 5 h 3411"/>
                <a:gd name="T14" fmla="*/ 2557 w 2558"/>
                <a:gd name="T15" fmla="*/ 3406 h 3411"/>
                <a:gd name="T16" fmla="*/ 2553 w 2558"/>
                <a:gd name="T17" fmla="*/ 3410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8" h="3411">
                  <a:moveTo>
                    <a:pt x="2553" y="3410"/>
                  </a:moveTo>
                  <a:lnTo>
                    <a:pt x="4" y="3410"/>
                  </a:lnTo>
                  <a:cubicBezTo>
                    <a:pt x="2" y="3410"/>
                    <a:pt x="0" y="3408"/>
                    <a:pt x="0" y="3406"/>
                  </a:cubicBezTo>
                  <a:lnTo>
                    <a:pt x="0" y="5"/>
                  </a:lnTo>
                  <a:cubicBezTo>
                    <a:pt x="0" y="2"/>
                    <a:pt x="2" y="0"/>
                    <a:pt x="4" y="0"/>
                  </a:cubicBezTo>
                  <a:lnTo>
                    <a:pt x="2553" y="0"/>
                  </a:lnTo>
                  <a:cubicBezTo>
                    <a:pt x="2555" y="0"/>
                    <a:pt x="2557" y="2"/>
                    <a:pt x="2557" y="5"/>
                  </a:cubicBezTo>
                  <a:lnTo>
                    <a:pt x="2557" y="3406"/>
                  </a:lnTo>
                  <a:cubicBezTo>
                    <a:pt x="2557" y="3408"/>
                    <a:pt x="2555" y="3410"/>
                    <a:pt x="2553" y="34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B82C508-B580-6347-8419-EDE95829D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794"/>
              <a:ext cx="49" cy="48"/>
            </a:xfrm>
            <a:custGeom>
              <a:avLst/>
              <a:gdLst>
                <a:gd name="T0" fmla="*/ 109 w 219"/>
                <a:gd name="T1" fmla="*/ 217 h 218"/>
                <a:gd name="T2" fmla="*/ 0 w 219"/>
                <a:gd name="T3" fmla="*/ 108 h 218"/>
                <a:gd name="T4" fmla="*/ 109 w 219"/>
                <a:gd name="T5" fmla="*/ 0 h 218"/>
                <a:gd name="T6" fmla="*/ 218 w 219"/>
                <a:gd name="T7" fmla="*/ 108 h 218"/>
                <a:gd name="T8" fmla="*/ 109 w 219"/>
                <a:gd name="T9" fmla="*/ 217 h 218"/>
                <a:gd name="T10" fmla="*/ 109 w 219"/>
                <a:gd name="T11" fmla="*/ 8 h 218"/>
                <a:gd name="T12" fmla="*/ 9 w 219"/>
                <a:gd name="T13" fmla="*/ 108 h 218"/>
                <a:gd name="T14" fmla="*/ 109 w 219"/>
                <a:gd name="T15" fmla="*/ 208 h 218"/>
                <a:gd name="T16" fmla="*/ 209 w 219"/>
                <a:gd name="T17" fmla="*/ 108 h 218"/>
                <a:gd name="T18" fmla="*/ 109 w 219"/>
                <a:gd name="T19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8">
                  <a:moveTo>
                    <a:pt x="109" y="217"/>
                  </a:moveTo>
                  <a:cubicBezTo>
                    <a:pt x="49" y="217"/>
                    <a:pt x="0" y="168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9" y="0"/>
                    <a:pt x="218" y="48"/>
                    <a:pt x="218" y="108"/>
                  </a:cubicBezTo>
                  <a:cubicBezTo>
                    <a:pt x="218" y="168"/>
                    <a:pt x="169" y="217"/>
                    <a:pt x="109" y="217"/>
                  </a:cubicBezTo>
                  <a:close/>
                  <a:moveTo>
                    <a:pt x="109" y="8"/>
                  </a:moveTo>
                  <a:cubicBezTo>
                    <a:pt x="54" y="8"/>
                    <a:pt x="9" y="53"/>
                    <a:pt x="9" y="108"/>
                  </a:cubicBezTo>
                  <a:cubicBezTo>
                    <a:pt x="9" y="163"/>
                    <a:pt x="54" y="208"/>
                    <a:pt x="109" y="208"/>
                  </a:cubicBezTo>
                  <a:cubicBezTo>
                    <a:pt x="164" y="208"/>
                    <a:pt x="209" y="163"/>
                    <a:pt x="209" y="108"/>
                  </a:cubicBezTo>
                  <a:cubicBezTo>
                    <a:pt x="209" y="53"/>
                    <a:pt x="164" y="8"/>
                    <a:pt x="109" y="8"/>
                  </a:cubicBezTo>
                  <a:close/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DEC4D75-D42F-784F-9C4B-CEF932A45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961"/>
              <a:ext cx="15" cy="15"/>
            </a:xfrm>
            <a:custGeom>
              <a:avLst/>
              <a:gdLst>
                <a:gd name="T0" fmla="*/ 34 w 69"/>
                <a:gd name="T1" fmla="*/ 68 h 69"/>
                <a:gd name="T2" fmla="*/ 0 w 69"/>
                <a:gd name="T3" fmla="*/ 34 h 69"/>
                <a:gd name="T4" fmla="*/ 34 w 69"/>
                <a:gd name="T5" fmla="*/ 0 h 69"/>
                <a:gd name="T6" fmla="*/ 68 w 69"/>
                <a:gd name="T7" fmla="*/ 34 h 69"/>
                <a:gd name="T8" fmla="*/ 34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890DB88D-C4F1-BE47-8B0F-DFBBF9A00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963"/>
              <a:ext cx="11" cy="11"/>
            </a:xfrm>
            <a:custGeom>
              <a:avLst/>
              <a:gdLst>
                <a:gd name="T0" fmla="*/ 26 w 53"/>
                <a:gd name="T1" fmla="*/ 0 h 52"/>
                <a:gd name="T2" fmla="*/ 0 w 53"/>
                <a:gd name="T3" fmla="*/ 25 h 52"/>
                <a:gd name="T4" fmla="*/ 26 w 53"/>
                <a:gd name="T5" fmla="*/ 51 h 52"/>
                <a:gd name="T6" fmla="*/ 52 w 53"/>
                <a:gd name="T7" fmla="*/ 25 h 52"/>
                <a:gd name="T8" fmla="*/ 26 w 5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26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1"/>
                    <a:pt x="26" y="51"/>
                  </a:cubicBezTo>
                  <a:cubicBezTo>
                    <a:pt x="40" y="51"/>
                    <a:pt x="52" y="39"/>
                    <a:pt x="52" y="25"/>
                  </a:cubicBezTo>
                  <a:cubicBezTo>
                    <a:pt x="52" y="11"/>
                    <a:pt x="40" y="0"/>
                    <a:pt x="26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58A3398B-F9FE-6D4A-B406-F92BBDBB9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90"/>
              <a:ext cx="4" cy="31"/>
            </a:xfrm>
            <a:custGeom>
              <a:avLst/>
              <a:gdLst>
                <a:gd name="T0" fmla="*/ 8 w 24"/>
                <a:gd name="T1" fmla="*/ 140 h 141"/>
                <a:gd name="T2" fmla="*/ 4 w 24"/>
                <a:gd name="T3" fmla="*/ 140 h 141"/>
                <a:gd name="T4" fmla="*/ 0 w 24"/>
                <a:gd name="T5" fmla="*/ 136 h 141"/>
                <a:gd name="T6" fmla="*/ 0 w 24"/>
                <a:gd name="T7" fmla="*/ 4 h 141"/>
                <a:gd name="T8" fmla="*/ 4 w 24"/>
                <a:gd name="T9" fmla="*/ 0 h 141"/>
                <a:gd name="T10" fmla="*/ 8 w 24"/>
                <a:gd name="T11" fmla="*/ 0 h 141"/>
                <a:gd name="T12" fmla="*/ 23 w 24"/>
                <a:gd name="T13" fmla="*/ 20 h 141"/>
                <a:gd name="T14" fmla="*/ 23 w 24"/>
                <a:gd name="T15" fmla="*/ 121 h 141"/>
                <a:gd name="T16" fmla="*/ 17 w 24"/>
                <a:gd name="T17" fmla="*/ 136 h 141"/>
                <a:gd name="T18" fmla="*/ 8 w 24"/>
                <a:gd name="T1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1">
                  <a:moveTo>
                    <a:pt x="8" y="140"/>
                  </a:moveTo>
                  <a:lnTo>
                    <a:pt x="4" y="140"/>
                  </a:lnTo>
                  <a:cubicBezTo>
                    <a:pt x="1" y="140"/>
                    <a:pt x="0" y="139"/>
                    <a:pt x="0" y="136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21"/>
                  </a:lnTo>
                  <a:cubicBezTo>
                    <a:pt x="23" y="127"/>
                    <a:pt x="21" y="132"/>
                    <a:pt x="17" y="136"/>
                  </a:cubicBezTo>
                  <a:cubicBezTo>
                    <a:pt x="15" y="139"/>
                    <a:pt x="11" y="140"/>
                    <a:pt x="8" y="1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FCD0E7EA-7713-BA49-A958-EE5582E59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92"/>
              <a:ext cx="1" cy="27"/>
            </a:xfrm>
            <a:custGeom>
              <a:avLst/>
              <a:gdLst>
                <a:gd name="T0" fmla="*/ 0 w 8"/>
                <a:gd name="T1" fmla="*/ 0 h 125"/>
                <a:gd name="T2" fmla="*/ 0 w 8"/>
                <a:gd name="T3" fmla="*/ 124 h 125"/>
                <a:gd name="T4" fmla="*/ 4 w 8"/>
                <a:gd name="T5" fmla="*/ 122 h 125"/>
                <a:gd name="T6" fmla="*/ 7 w 8"/>
                <a:gd name="T7" fmla="*/ 113 h 125"/>
                <a:gd name="T8" fmla="*/ 7 w 8"/>
                <a:gd name="T9" fmla="*/ 12 h 125"/>
                <a:gd name="T10" fmla="*/ 0 w 8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5">
                  <a:moveTo>
                    <a:pt x="0" y="0"/>
                  </a:moveTo>
                  <a:lnTo>
                    <a:pt x="0" y="124"/>
                  </a:lnTo>
                  <a:cubicBezTo>
                    <a:pt x="1" y="124"/>
                    <a:pt x="3" y="123"/>
                    <a:pt x="4" y="122"/>
                  </a:cubicBezTo>
                  <a:cubicBezTo>
                    <a:pt x="6" y="120"/>
                    <a:pt x="7" y="117"/>
                    <a:pt x="7" y="113"/>
                  </a:cubicBezTo>
                  <a:lnTo>
                    <a:pt x="7" y="12"/>
                  </a:lnTo>
                  <a:cubicBezTo>
                    <a:pt x="7" y="5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684F2FD0-8771-BC46-869F-79F5D7A17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40"/>
              <a:ext cx="4" cy="29"/>
            </a:xfrm>
            <a:custGeom>
              <a:avLst/>
              <a:gdLst>
                <a:gd name="T0" fmla="*/ 8 w 24"/>
                <a:gd name="T1" fmla="*/ 133 h 134"/>
                <a:gd name="T2" fmla="*/ 4 w 24"/>
                <a:gd name="T3" fmla="*/ 133 h 134"/>
                <a:gd name="T4" fmla="*/ 0 w 24"/>
                <a:gd name="T5" fmla="*/ 129 h 134"/>
                <a:gd name="T6" fmla="*/ 0 w 24"/>
                <a:gd name="T7" fmla="*/ 4 h 134"/>
                <a:gd name="T8" fmla="*/ 4 w 24"/>
                <a:gd name="T9" fmla="*/ 0 h 134"/>
                <a:gd name="T10" fmla="*/ 8 w 24"/>
                <a:gd name="T11" fmla="*/ 0 h 134"/>
                <a:gd name="T12" fmla="*/ 23 w 24"/>
                <a:gd name="T13" fmla="*/ 20 h 134"/>
                <a:gd name="T14" fmla="*/ 23 w 24"/>
                <a:gd name="T15" fmla="*/ 114 h 134"/>
                <a:gd name="T16" fmla="*/ 17 w 24"/>
                <a:gd name="T17" fmla="*/ 129 h 134"/>
                <a:gd name="T18" fmla="*/ 8 w 24"/>
                <a:gd name="T19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4">
                  <a:moveTo>
                    <a:pt x="8" y="133"/>
                  </a:moveTo>
                  <a:lnTo>
                    <a:pt x="4" y="133"/>
                  </a:lnTo>
                  <a:cubicBezTo>
                    <a:pt x="1" y="133"/>
                    <a:pt x="0" y="131"/>
                    <a:pt x="0" y="129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14"/>
                  </a:lnTo>
                  <a:cubicBezTo>
                    <a:pt x="23" y="120"/>
                    <a:pt x="21" y="125"/>
                    <a:pt x="17" y="129"/>
                  </a:cubicBezTo>
                  <a:cubicBezTo>
                    <a:pt x="15" y="132"/>
                    <a:pt x="11" y="133"/>
                    <a:pt x="8" y="1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D78AEBFF-57FB-CA4C-9D79-0E81E5463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42"/>
              <a:ext cx="1" cy="26"/>
            </a:xfrm>
            <a:custGeom>
              <a:avLst/>
              <a:gdLst>
                <a:gd name="T0" fmla="*/ 0 w 8"/>
                <a:gd name="T1" fmla="*/ 0 h 118"/>
                <a:gd name="T2" fmla="*/ 0 w 8"/>
                <a:gd name="T3" fmla="*/ 117 h 118"/>
                <a:gd name="T4" fmla="*/ 4 w 8"/>
                <a:gd name="T5" fmla="*/ 115 h 118"/>
                <a:gd name="T6" fmla="*/ 7 w 8"/>
                <a:gd name="T7" fmla="*/ 106 h 118"/>
                <a:gd name="T8" fmla="*/ 7 w 8"/>
                <a:gd name="T9" fmla="*/ 12 h 118"/>
                <a:gd name="T10" fmla="*/ 0 w 8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8">
                  <a:moveTo>
                    <a:pt x="0" y="0"/>
                  </a:moveTo>
                  <a:lnTo>
                    <a:pt x="0" y="117"/>
                  </a:lnTo>
                  <a:cubicBezTo>
                    <a:pt x="1" y="117"/>
                    <a:pt x="3" y="116"/>
                    <a:pt x="4" y="115"/>
                  </a:cubicBezTo>
                  <a:cubicBezTo>
                    <a:pt x="6" y="113"/>
                    <a:pt x="7" y="110"/>
                    <a:pt x="7" y="106"/>
                  </a:cubicBezTo>
                  <a:lnTo>
                    <a:pt x="7" y="12"/>
                  </a:lnTo>
                  <a:cubicBezTo>
                    <a:pt x="7" y="6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EC46EA59-34BF-D441-A9A2-B6E4652F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917"/>
              <a:ext cx="52" cy="5"/>
            </a:xfrm>
            <a:custGeom>
              <a:avLst/>
              <a:gdLst>
                <a:gd name="T0" fmla="*/ 230 w 235"/>
                <a:gd name="T1" fmla="*/ 25 h 26"/>
                <a:gd name="T2" fmla="*/ 4 w 235"/>
                <a:gd name="T3" fmla="*/ 25 h 26"/>
                <a:gd name="T4" fmla="*/ 0 w 235"/>
                <a:gd name="T5" fmla="*/ 21 h 26"/>
                <a:gd name="T6" fmla="*/ 0 w 235"/>
                <a:gd name="T7" fmla="*/ 15 h 26"/>
                <a:gd name="T8" fmla="*/ 19 w 235"/>
                <a:gd name="T9" fmla="*/ 0 h 26"/>
                <a:gd name="T10" fmla="*/ 214 w 235"/>
                <a:gd name="T11" fmla="*/ 0 h 26"/>
                <a:gd name="T12" fmla="*/ 234 w 235"/>
                <a:gd name="T13" fmla="*/ 15 h 26"/>
                <a:gd name="T14" fmla="*/ 234 w 235"/>
                <a:gd name="T15" fmla="*/ 21 h 26"/>
                <a:gd name="T16" fmla="*/ 230 w 23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26">
                  <a:moveTo>
                    <a:pt x="230" y="25"/>
                  </a:moveTo>
                  <a:lnTo>
                    <a:pt x="4" y="25"/>
                  </a:lnTo>
                  <a:cubicBezTo>
                    <a:pt x="2" y="25"/>
                    <a:pt x="0" y="24"/>
                    <a:pt x="0" y="21"/>
                  </a:cubicBezTo>
                  <a:lnTo>
                    <a:pt x="0" y="15"/>
                  </a:lnTo>
                  <a:cubicBezTo>
                    <a:pt x="0" y="7"/>
                    <a:pt x="9" y="0"/>
                    <a:pt x="19" y="0"/>
                  </a:cubicBezTo>
                  <a:lnTo>
                    <a:pt x="214" y="0"/>
                  </a:lnTo>
                  <a:cubicBezTo>
                    <a:pt x="225" y="0"/>
                    <a:pt x="234" y="7"/>
                    <a:pt x="234" y="15"/>
                  </a:cubicBezTo>
                  <a:lnTo>
                    <a:pt x="234" y="21"/>
                  </a:lnTo>
                  <a:cubicBezTo>
                    <a:pt x="234" y="24"/>
                    <a:pt x="232" y="25"/>
                    <a:pt x="230" y="2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AA6AB5D8-2028-8349-936E-73919AAAD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919"/>
              <a:ext cx="49" cy="1"/>
            </a:xfrm>
            <a:custGeom>
              <a:avLst/>
              <a:gdLst>
                <a:gd name="T0" fmla="*/ 0 w 219"/>
                <a:gd name="T1" fmla="*/ 9 h 10"/>
                <a:gd name="T2" fmla="*/ 218 w 219"/>
                <a:gd name="T3" fmla="*/ 9 h 10"/>
                <a:gd name="T4" fmla="*/ 218 w 219"/>
                <a:gd name="T5" fmla="*/ 7 h 10"/>
                <a:gd name="T6" fmla="*/ 206 w 219"/>
                <a:gd name="T7" fmla="*/ 0 h 10"/>
                <a:gd name="T8" fmla="*/ 11 w 219"/>
                <a:gd name="T9" fmla="*/ 0 h 10"/>
                <a:gd name="T10" fmla="*/ 0 w 219"/>
                <a:gd name="T11" fmla="*/ 7 h 10"/>
                <a:gd name="T12" fmla="*/ 0 w 219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0">
                  <a:moveTo>
                    <a:pt x="0" y="9"/>
                  </a:moveTo>
                  <a:lnTo>
                    <a:pt x="218" y="9"/>
                  </a:lnTo>
                  <a:lnTo>
                    <a:pt x="218" y="7"/>
                  </a:lnTo>
                  <a:cubicBezTo>
                    <a:pt x="218" y="3"/>
                    <a:pt x="212" y="0"/>
                    <a:pt x="206" y="0"/>
                  </a:cubicBezTo>
                  <a:lnTo>
                    <a:pt x="11" y="0"/>
                  </a:lnTo>
                  <a:cubicBezTo>
                    <a:pt x="5" y="0"/>
                    <a:pt x="0" y="3"/>
                    <a:pt x="0" y="7"/>
                  </a:cubicBez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AFAC02-5703-9648-BB40-CDAFF9BEC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F835741-44ED-4845-BADC-EED2BF0DB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87C5880-63DF-9C4C-BF77-653B8C499B32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332777" y="1"/>
            <a:ext cx="54864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154E73-4D3E-E845-9D50-A5F17D2A0DEA}"/>
              </a:ext>
            </a:extLst>
          </p:cNvPr>
          <p:cNvCxnSpPr>
            <a:cxnSpLocks/>
          </p:cNvCxnSpPr>
          <p:nvPr/>
        </p:nvCxnSpPr>
        <p:spPr>
          <a:xfrm>
            <a:off x="623888" y="6315077"/>
            <a:ext cx="20893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F8AB4B-0244-304A-8350-6E2EE84B0935}"/>
              </a:ext>
            </a:extLst>
          </p:cNvPr>
          <p:cNvCxnSpPr>
            <a:cxnSpLocks/>
          </p:cNvCxnSpPr>
          <p:nvPr/>
        </p:nvCxnSpPr>
        <p:spPr>
          <a:xfrm>
            <a:off x="9486250" y="6315077"/>
            <a:ext cx="20893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7">
            <a:extLst>
              <a:ext uri="{FF2B5EF4-FFF2-40B4-BE49-F238E27FC236}">
                <a16:creationId xmlns:a16="http://schemas.microsoft.com/office/drawing/2014/main" id="{61EDE531-14E4-104A-A183-7746E1A9E08B}"/>
              </a:ext>
            </a:extLst>
          </p:cNvPr>
          <p:cNvSpPr/>
          <p:nvPr/>
        </p:nvSpPr>
        <p:spPr>
          <a:xfrm>
            <a:off x="11575088" y="229719"/>
            <a:ext cx="342372" cy="211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102"/>
                </a:moveTo>
                <a:cubicBezTo>
                  <a:pt x="21600" y="7710"/>
                  <a:pt x="20450" y="5516"/>
                  <a:pt x="18233" y="5516"/>
                </a:cubicBezTo>
                <a:cubicBezTo>
                  <a:pt x="15995" y="5516"/>
                  <a:pt x="15995" y="5516"/>
                  <a:pt x="15995" y="5516"/>
                </a:cubicBezTo>
                <a:cubicBezTo>
                  <a:pt x="15995" y="9836"/>
                  <a:pt x="15995" y="9836"/>
                  <a:pt x="15995" y="9836"/>
                </a:cubicBezTo>
                <a:cubicBezTo>
                  <a:pt x="13079" y="9836"/>
                  <a:pt x="13079" y="9836"/>
                  <a:pt x="13079" y="9836"/>
                </a:cubicBezTo>
                <a:cubicBezTo>
                  <a:pt x="11909" y="13359"/>
                  <a:pt x="11909" y="13359"/>
                  <a:pt x="11909" y="13359"/>
                </a:cubicBezTo>
                <a:cubicBezTo>
                  <a:pt x="10677" y="9836"/>
                  <a:pt x="10677" y="9836"/>
                  <a:pt x="10677" y="9836"/>
                </a:cubicBezTo>
                <a:cubicBezTo>
                  <a:pt x="9116" y="9836"/>
                  <a:pt x="9116" y="9836"/>
                  <a:pt x="9116" y="9836"/>
                </a:cubicBezTo>
                <a:cubicBezTo>
                  <a:pt x="9301" y="9039"/>
                  <a:pt x="9383" y="8208"/>
                  <a:pt x="9383" y="7377"/>
                </a:cubicBezTo>
                <a:cubicBezTo>
                  <a:pt x="9383" y="7311"/>
                  <a:pt x="9383" y="7311"/>
                  <a:pt x="9383" y="7311"/>
                </a:cubicBezTo>
                <a:cubicBezTo>
                  <a:pt x="9383" y="5350"/>
                  <a:pt x="8911" y="3489"/>
                  <a:pt x="8049" y="2127"/>
                </a:cubicBezTo>
                <a:cubicBezTo>
                  <a:pt x="7166" y="764"/>
                  <a:pt x="5995" y="0"/>
                  <a:pt x="4702" y="0"/>
                </a:cubicBezTo>
                <a:cubicBezTo>
                  <a:pt x="3408" y="0"/>
                  <a:pt x="2217" y="764"/>
                  <a:pt x="1335" y="2160"/>
                </a:cubicBezTo>
                <a:cubicBezTo>
                  <a:pt x="924" y="2825"/>
                  <a:pt x="575" y="3622"/>
                  <a:pt x="349" y="4486"/>
                </a:cubicBezTo>
                <a:cubicBezTo>
                  <a:pt x="103" y="5383"/>
                  <a:pt x="0" y="6347"/>
                  <a:pt x="0" y="7377"/>
                </a:cubicBezTo>
                <a:cubicBezTo>
                  <a:pt x="0" y="7410"/>
                  <a:pt x="0" y="7410"/>
                  <a:pt x="0" y="7410"/>
                </a:cubicBezTo>
                <a:cubicBezTo>
                  <a:pt x="0" y="9371"/>
                  <a:pt x="472" y="11232"/>
                  <a:pt x="1335" y="12594"/>
                </a:cubicBezTo>
                <a:cubicBezTo>
                  <a:pt x="2197" y="13957"/>
                  <a:pt x="3408" y="14721"/>
                  <a:pt x="4681" y="14721"/>
                </a:cubicBezTo>
                <a:cubicBezTo>
                  <a:pt x="5831" y="14721"/>
                  <a:pt x="6899" y="14123"/>
                  <a:pt x="7741" y="13026"/>
                </a:cubicBezTo>
                <a:cubicBezTo>
                  <a:pt x="7741" y="21600"/>
                  <a:pt x="7741" y="21600"/>
                  <a:pt x="7741" y="21600"/>
                </a:cubicBezTo>
                <a:cubicBezTo>
                  <a:pt x="10307" y="21600"/>
                  <a:pt x="10307" y="21600"/>
                  <a:pt x="10307" y="21600"/>
                </a:cubicBezTo>
                <a:cubicBezTo>
                  <a:pt x="10307" y="16782"/>
                  <a:pt x="10307" y="16782"/>
                  <a:pt x="10307" y="16782"/>
                </a:cubicBezTo>
                <a:cubicBezTo>
                  <a:pt x="11909" y="20470"/>
                  <a:pt x="11909" y="20470"/>
                  <a:pt x="11909" y="20470"/>
                </a:cubicBezTo>
                <a:cubicBezTo>
                  <a:pt x="13449" y="16782"/>
                  <a:pt x="13449" y="16782"/>
                  <a:pt x="13449" y="16782"/>
                </a:cubicBezTo>
                <a:cubicBezTo>
                  <a:pt x="13449" y="21600"/>
                  <a:pt x="13449" y="21600"/>
                  <a:pt x="13449" y="21600"/>
                </a:cubicBezTo>
                <a:cubicBezTo>
                  <a:pt x="16015" y="21600"/>
                  <a:pt x="16015" y="21600"/>
                  <a:pt x="16015" y="21600"/>
                </a:cubicBezTo>
                <a:cubicBezTo>
                  <a:pt x="16015" y="14954"/>
                  <a:pt x="16015" y="14954"/>
                  <a:pt x="16015" y="14954"/>
                </a:cubicBezTo>
                <a:cubicBezTo>
                  <a:pt x="18171" y="14954"/>
                  <a:pt x="18171" y="14954"/>
                  <a:pt x="18171" y="14954"/>
                </a:cubicBezTo>
                <a:cubicBezTo>
                  <a:pt x="20409" y="14954"/>
                  <a:pt x="21600" y="12927"/>
                  <a:pt x="21600" y="10235"/>
                </a:cubicBezTo>
                <a:lnTo>
                  <a:pt x="21600" y="10102"/>
                </a:lnTo>
                <a:close/>
                <a:moveTo>
                  <a:pt x="6180" y="7410"/>
                </a:moveTo>
                <a:cubicBezTo>
                  <a:pt x="6180" y="8673"/>
                  <a:pt x="5667" y="9903"/>
                  <a:pt x="4702" y="9903"/>
                </a:cubicBezTo>
                <a:cubicBezTo>
                  <a:pt x="3716" y="9903"/>
                  <a:pt x="3183" y="8673"/>
                  <a:pt x="3183" y="7377"/>
                </a:cubicBezTo>
                <a:cubicBezTo>
                  <a:pt x="3183" y="7311"/>
                  <a:pt x="3183" y="7311"/>
                  <a:pt x="3183" y="7311"/>
                </a:cubicBezTo>
                <a:cubicBezTo>
                  <a:pt x="3183" y="6048"/>
                  <a:pt x="3696" y="4785"/>
                  <a:pt x="4681" y="4785"/>
                </a:cubicBezTo>
                <a:cubicBezTo>
                  <a:pt x="5667" y="4785"/>
                  <a:pt x="6180" y="6015"/>
                  <a:pt x="6180" y="7377"/>
                </a:cubicBezTo>
                <a:lnTo>
                  <a:pt x="6180" y="7410"/>
                </a:lnTo>
                <a:close/>
                <a:moveTo>
                  <a:pt x="19629" y="10202"/>
                </a:moveTo>
                <a:cubicBezTo>
                  <a:pt x="19629" y="11365"/>
                  <a:pt x="19054" y="11863"/>
                  <a:pt x="18397" y="11863"/>
                </a:cubicBezTo>
                <a:cubicBezTo>
                  <a:pt x="18027" y="11863"/>
                  <a:pt x="18027" y="11863"/>
                  <a:pt x="18027" y="11863"/>
                </a:cubicBezTo>
                <a:cubicBezTo>
                  <a:pt x="18027" y="8507"/>
                  <a:pt x="18027" y="8507"/>
                  <a:pt x="18027" y="8507"/>
                </a:cubicBezTo>
                <a:cubicBezTo>
                  <a:pt x="18397" y="8507"/>
                  <a:pt x="18397" y="8507"/>
                  <a:pt x="18397" y="8507"/>
                </a:cubicBezTo>
                <a:cubicBezTo>
                  <a:pt x="19054" y="8507"/>
                  <a:pt x="19629" y="9039"/>
                  <a:pt x="19629" y="10169"/>
                </a:cubicBezTo>
                <a:lnTo>
                  <a:pt x="19629" y="1020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61094" tIns="61094" rIns="61094" bIns="61094"/>
          <a:lstStyle/>
          <a:p>
            <a:pPr marL="0" marR="0" lvl="0" indent="0" defTabSz="78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D1D1D"/>
                </a:solidFill>
              </a:defRPr>
            </a:pPr>
            <a:endParaRPr kumimoji="0" sz="1539" b="0" i="0" u="none" strike="noStrike" kern="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42636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Pad Mockup [3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>
            <a:extLst>
              <a:ext uri="{FF2B5EF4-FFF2-40B4-BE49-F238E27FC236}">
                <a16:creationId xmlns:a16="http://schemas.microsoft.com/office/drawing/2014/main" id="{B118C1C8-35C4-AB4E-B9C3-8A0779D23908}"/>
              </a:ext>
            </a:extLst>
          </p:cNvPr>
          <p:cNvGrpSpPr>
            <a:grpSpLocks/>
          </p:cNvGrpSpPr>
          <p:nvPr/>
        </p:nvGrpSpPr>
        <p:grpSpPr bwMode="auto">
          <a:xfrm>
            <a:off x="2940050" y="-3377792"/>
            <a:ext cx="6311900" cy="8921446"/>
            <a:chOff x="2996" y="2917"/>
            <a:chExt cx="670" cy="947"/>
          </a:xfrm>
        </p:grpSpPr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F2936D1F-3718-FF41-A3FD-3E0727C9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921"/>
              <a:ext cx="667" cy="943"/>
            </a:xfrm>
            <a:custGeom>
              <a:avLst/>
              <a:gdLst>
                <a:gd name="T0" fmla="*/ 2763 w 2946"/>
                <a:gd name="T1" fmla="*/ 4160 h 4161"/>
                <a:gd name="T2" fmla="*/ 182 w 2946"/>
                <a:gd name="T3" fmla="*/ 4160 h 4161"/>
                <a:gd name="T4" fmla="*/ 0 w 2946"/>
                <a:gd name="T5" fmla="*/ 3978 h 4161"/>
                <a:gd name="T6" fmla="*/ 0 w 2946"/>
                <a:gd name="T7" fmla="*/ 182 h 4161"/>
                <a:gd name="T8" fmla="*/ 182 w 2946"/>
                <a:gd name="T9" fmla="*/ 0 h 4161"/>
                <a:gd name="T10" fmla="*/ 2763 w 2946"/>
                <a:gd name="T11" fmla="*/ 0 h 4161"/>
                <a:gd name="T12" fmla="*/ 2945 w 2946"/>
                <a:gd name="T13" fmla="*/ 182 h 4161"/>
                <a:gd name="T14" fmla="*/ 2945 w 2946"/>
                <a:gd name="T15" fmla="*/ 3978 h 4161"/>
                <a:gd name="T16" fmla="*/ 2763 w 2946"/>
                <a:gd name="T17" fmla="*/ 4160 h 4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6" h="4161">
                  <a:moveTo>
                    <a:pt x="2763" y="4160"/>
                  </a:moveTo>
                  <a:lnTo>
                    <a:pt x="182" y="4160"/>
                  </a:lnTo>
                  <a:cubicBezTo>
                    <a:pt x="82" y="4160"/>
                    <a:pt x="0" y="4079"/>
                    <a:pt x="0" y="3978"/>
                  </a:cubicBezTo>
                  <a:lnTo>
                    <a:pt x="0" y="182"/>
                  </a:lnTo>
                  <a:cubicBezTo>
                    <a:pt x="0" y="82"/>
                    <a:pt x="82" y="0"/>
                    <a:pt x="182" y="0"/>
                  </a:cubicBezTo>
                  <a:lnTo>
                    <a:pt x="2763" y="0"/>
                  </a:lnTo>
                  <a:cubicBezTo>
                    <a:pt x="2863" y="0"/>
                    <a:pt x="2945" y="82"/>
                    <a:pt x="2945" y="182"/>
                  </a:cubicBezTo>
                  <a:lnTo>
                    <a:pt x="2945" y="3978"/>
                  </a:lnTo>
                  <a:cubicBezTo>
                    <a:pt x="2945" y="4079"/>
                    <a:pt x="2863" y="4160"/>
                    <a:pt x="2763" y="41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14A24B9-41C5-2148-B9F9-D5B98F58F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923"/>
              <a:ext cx="663" cy="939"/>
            </a:xfrm>
            <a:custGeom>
              <a:avLst/>
              <a:gdLst>
                <a:gd name="T0" fmla="*/ 174 w 2930"/>
                <a:gd name="T1" fmla="*/ 0 h 4145"/>
                <a:gd name="T2" fmla="*/ 0 w 2930"/>
                <a:gd name="T3" fmla="*/ 174 h 4145"/>
                <a:gd name="T4" fmla="*/ 0 w 2930"/>
                <a:gd name="T5" fmla="*/ 3970 h 4145"/>
                <a:gd name="T6" fmla="*/ 174 w 2930"/>
                <a:gd name="T7" fmla="*/ 4144 h 4145"/>
                <a:gd name="T8" fmla="*/ 2755 w 2930"/>
                <a:gd name="T9" fmla="*/ 4144 h 4145"/>
                <a:gd name="T10" fmla="*/ 2929 w 2930"/>
                <a:gd name="T11" fmla="*/ 3970 h 4145"/>
                <a:gd name="T12" fmla="*/ 2929 w 2930"/>
                <a:gd name="T13" fmla="*/ 174 h 4145"/>
                <a:gd name="T14" fmla="*/ 2755 w 2930"/>
                <a:gd name="T15" fmla="*/ 0 h 4145"/>
                <a:gd name="T16" fmla="*/ 174 w 2930"/>
                <a:gd name="T17" fmla="*/ 0 h 4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0" h="4145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lnTo>
                    <a:pt x="0" y="3970"/>
                  </a:lnTo>
                  <a:cubicBezTo>
                    <a:pt x="0" y="4066"/>
                    <a:pt x="78" y="4144"/>
                    <a:pt x="174" y="4144"/>
                  </a:cubicBezTo>
                  <a:lnTo>
                    <a:pt x="2755" y="4144"/>
                  </a:lnTo>
                  <a:cubicBezTo>
                    <a:pt x="2851" y="4144"/>
                    <a:pt x="2929" y="4066"/>
                    <a:pt x="2929" y="3970"/>
                  </a:cubicBezTo>
                  <a:lnTo>
                    <a:pt x="2929" y="174"/>
                  </a:lnTo>
                  <a:cubicBezTo>
                    <a:pt x="2929" y="78"/>
                    <a:pt x="2851" y="0"/>
                    <a:pt x="2755" y="0"/>
                  </a:cubicBezTo>
                  <a:lnTo>
                    <a:pt x="174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11E55402-6807-B54F-B983-A05CEB8D5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006"/>
              <a:ext cx="579" cy="773"/>
            </a:xfrm>
            <a:custGeom>
              <a:avLst/>
              <a:gdLst>
                <a:gd name="T0" fmla="*/ 2553 w 2558"/>
                <a:gd name="T1" fmla="*/ 3410 h 3411"/>
                <a:gd name="T2" fmla="*/ 4 w 2558"/>
                <a:gd name="T3" fmla="*/ 3410 h 3411"/>
                <a:gd name="T4" fmla="*/ 0 w 2558"/>
                <a:gd name="T5" fmla="*/ 3406 h 3411"/>
                <a:gd name="T6" fmla="*/ 0 w 2558"/>
                <a:gd name="T7" fmla="*/ 5 h 3411"/>
                <a:gd name="T8" fmla="*/ 4 w 2558"/>
                <a:gd name="T9" fmla="*/ 0 h 3411"/>
                <a:gd name="T10" fmla="*/ 2553 w 2558"/>
                <a:gd name="T11" fmla="*/ 0 h 3411"/>
                <a:gd name="T12" fmla="*/ 2557 w 2558"/>
                <a:gd name="T13" fmla="*/ 5 h 3411"/>
                <a:gd name="T14" fmla="*/ 2557 w 2558"/>
                <a:gd name="T15" fmla="*/ 3406 h 3411"/>
                <a:gd name="T16" fmla="*/ 2553 w 2558"/>
                <a:gd name="T17" fmla="*/ 3410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8" h="3411">
                  <a:moveTo>
                    <a:pt x="2553" y="3410"/>
                  </a:moveTo>
                  <a:lnTo>
                    <a:pt x="4" y="3410"/>
                  </a:lnTo>
                  <a:cubicBezTo>
                    <a:pt x="2" y="3410"/>
                    <a:pt x="0" y="3408"/>
                    <a:pt x="0" y="3406"/>
                  </a:cubicBezTo>
                  <a:lnTo>
                    <a:pt x="0" y="5"/>
                  </a:lnTo>
                  <a:cubicBezTo>
                    <a:pt x="0" y="2"/>
                    <a:pt x="2" y="0"/>
                    <a:pt x="4" y="0"/>
                  </a:cubicBezTo>
                  <a:lnTo>
                    <a:pt x="2553" y="0"/>
                  </a:lnTo>
                  <a:cubicBezTo>
                    <a:pt x="2555" y="0"/>
                    <a:pt x="2557" y="2"/>
                    <a:pt x="2557" y="5"/>
                  </a:cubicBezTo>
                  <a:lnTo>
                    <a:pt x="2557" y="3406"/>
                  </a:lnTo>
                  <a:cubicBezTo>
                    <a:pt x="2557" y="3408"/>
                    <a:pt x="2555" y="3410"/>
                    <a:pt x="2553" y="34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FD6755B5-1E36-334C-B73D-F0ECC8411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794"/>
              <a:ext cx="49" cy="48"/>
            </a:xfrm>
            <a:custGeom>
              <a:avLst/>
              <a:gdLst>
                <a:gd name="T0" fmla="*/ 109 w 219"/>
                <a:gd name="T1" fmla="*/ 217 h 218"/>
                <a:gd name="T2" fmla="*/ 0 w 219"/>
                <a:gd name="T3" fmla="*/ 108 h 218"/>
                <a:gd name="T4" fmla="*/ 109 w 219"/>
                <a:gd name="T5" fmla="*/ 0 h 218"/>
                <a:gd name="T6" fmla="*/ 218 w 219"/>
                <a:gd name="T7" fmla="*/ 108 h 218"/>
                <a:gd name="T8" fmla="*/ 109 w 219"/>
                <a:gd name="T9" fmla="*/ 217 h 218"/>
                <a:gd name="T10" fmla="*/ 109 w 219"/>
                <a:gd name="T11" fmla="*/ 8 h 218"/>
                <a:gd name="T12" fmla="*/ 9 w 219"/>
                <a:gd name="T13" fmla="*/ 108 h 218"/>
                <a:gd name="T14" fmla="*/ 109 w 219"/>
                <a:gd name="T15" fmla="*/ 208 h 218"/>
                <a:gd name="T16" fmla="*/ 209 w 219"/>
                <a:gd name="T17" fmla="*/ 108 h 218"/>
                <a:gd name="T18" fmla="*/ 109 w 219"/>
                <a:gd name="T19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8">
                  <a:moveTo>
                    <a:pt x="109" y="217"/>
                  </a:moveTo>
                  <a:cubicBezTo>
                    <a:pt x="49" y="217"/>
                    <a:pt x="0" y="168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9" y="0"/>
                    <a:pt x="218" y="48"/>
                    <a:pt x="218" y="108"/>
                  </a:cubicBezTo>
                  <a:cubicBezTo>
                    <a:pt x="218" y="168"/>
                    <a:pt x="169" y="217"/>
                    <a:pt x="109" y="217"/>
                  </a:cubicBezTo>
                  <a:close/>
                  <a:moveTo>
                    <a:pt x="109" y="8"/>
                  </a:moveTo>
                  <a:cubicBezTo>
                    <a:pt x="54" y="8"/>
                    <a:pt x="9" y="53"/>
                    <a:pt x="9" y="108"/>
                  </a:cubicBezTo>
                  <a:cubicBezTo>
                    <a:pt x="9" y="163"/>
                    <a:pt x="54" y="208"/>
                    <a:pt x="109" y="208"/>
                  </a:cubicBezTo>
                  <a:cubicBezTo>
                    <a:pt x="164" y="208"/>
                    <a:pt x="209" y="163"/>
                    <a:pt x="209" y="108"/>
                  </a:cubicBezTo>
                  <a:cubicBezTo>
                    <a:pt x="209" y="53"/>
                    <a:pt x="164" y="8"/>
                    <a:pt x="109" y="8"/>
                  </a:cubicBezTo>
                  <a:close/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39A990B3-2752-F642-8C7C-637F99DAB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961"/>
              <a:ext cx="15" cy="15"/>
            </a:xfrm>
            <a:custGeom>
              <a:avLst/>
              <a:gdLst>
                <a:gd name="T0" fmla="*/ 34 w 69"/>
                <a:gd name="T1" fmla="*/ 68 h 69"/>
                <a:gd name="T2" fmla="*/ 0 w 69"/>
                <a:gd name="T3" fmla="*/ 34 h 69"/>
                <a:gd name="T4" fmla="*/ 34 w 69"/>
                <a:gd name="T5" fmla="*/ 0 h 69"/>
                <a:gd name="T6" fmla="*/ 68 w 69"/>
                <a:gd name="T7" fmla="*/ 34 h 69"/>
                <a:gd name="T8" fmla="*/ 34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8D790DAE-6D88-4A4D-92D3-2C108218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963"/>
              <a:ext cx="11" cy="11"/>
            </a:xfrm>
            <a:custGeom>
              <a:avLst/>
              <a:gdLst>
                <a:gd name="T0" fmla="*/ 26 w 53"/>
                <a:gd name="T1" fmla="*/ 0 h 52"/>
                <a:gd name="T2" fmla="*/ 0 w 53"/>
                <a:gd name="T3" fmla="*/ 25 h 52"/>
                <a:gd name="T4" fmla="*/ 26 w 53"/>
                <a:gd name="T5" fmla="*/ 51 h 52"/>
                <a:gd name="T6" fmla="*/ 52 w 53"/>
                <a:gd name="T7" fmla="*/ 25 h 52"/>
                <a:gd name="T8" fmla="*/ 26 w 5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26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1"/>
                    <a:pt x="26" y="51"/>
                  </a:cubicBezTo>
                  <a:cubicBezTo>
                    <a:pt x="40" y="51"/>
                    <a:pt x="52" y="39"/>
                    <a:pt x="52" y="25"/>
                  </a:cubicBezTo>
                  <a:cubicBezTo>
                    <a:pt x="52" y="11"/>
                    <a:pt x="40" y="0"/>
                    <a:pt x="26" y="0"/>
                  </a:cubicBezTo>
                </a:path>
              </a:pathLst>
            </a:custGeom>
            <a:solidFill>
              <a:srgbClr val="3D3D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2814A261-7DBB-EA48-86AB-AC5CE7331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90"/>
              <a:ext cx="4" cy="31"/>
            </a:xfrm>
            <a:custGeom>
              <a:avLst/>
              <a:gdLst>
                <a:gd name="T0" fmla="*/ 8 w 24"/>
                <a:gd name="T1" fmla="*/ 140 h 141"/>
                <a:gd name="T2" fmla="*/ 4 w 24"/>
                <a:gd name="T3" fmla="*/ 140 h 141"/>
                <a:gd name="T4" fmla="*/ 0 w 24"/>
                <a:gd name="T5" fmla="*/ 136 h 141"/>
                <a:gd name="T6" fmla="*/ 0 w 24"/>
                <a:gd name="T7" fmla="*/ 4 h 141"/>
                <a:gd name="T8" fmla="*/ 4 w 24"/>
                <a:gd name="T9" fmla="*/ 0 h 141"/>
                <a:gd name="T10" fmla="*/ 8 w 24"/>
                <a:gd name="T11" fmla="*/ 0 h 141"/>
                <a:gd name="T12" fmla="*/ 23 w 24"/>
                <a:gd name="T13" fmla="*/ 20 h 141"/>
                <a:gd name="T14" fmla="*/ 23 w 24"/>
                <a:gd name="T15" fmla="*/ 121 h 141"/>
                <a:gd name="T16" fmla="*/ 17 w 24"/>
                <a:gd name="T17" fmla="*/ 136 h 141"/>
                <a:gd name="T18" fmla="*/ 8 w 24"/>
                <a:gd name="T1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1">
                  <a:moveTo>
                    <a:pt x="8" y="140"/>
                  </a:moveTo>
                  <a:lnTo>
                    <a:pt x="4" y="140"/>
                  </a:lnTo>
                  <a:cubicBezTo>
                    <a:pt x="1" y="140"/>
                    <a:pt x="0" y="139"/>
                    <a:pt x="0" y="136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21"/>
                  </a:lnTo>
                  <a:cubicBezTo>
                    <a:pt x="23" y="127"/>
                    <a:pt x="21" y="132"/>
                    <a:pt x="17" y="136"/>
                  </a:cubicBezTo>
                  <a:cubicBezTo>
                    <a:pt x="15" y="139"/>
                    <a:pt x="11" y="140"/>
                    <a:pt x="8" y="1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F2E6CF3C-AEFE-A649-B7FB-D7230DF6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92"/>
              <a:ext cx="1" cy="27"/>
            </a:xfrm>
            <a:custGeom>
              <a:avLst/>
              <a:gdLst>
                <a:gd name="T0" fmla="*/ 0 w 8"/>
                <a:gd name="T1" fmla="*/ 0 h 125"/>
                <a:gd name="T2" fmla="*/ 0 w 8"/>
                <a:gd name="T3" fmla="*/ 124 h 125"/>
                <a:gd name="T4" fmla="*/ 4 w 8"/>
                <a:gd name="T5" fmla="*/ 122 h 125"/>
                <a:gd name="T6" fmla="*/ 7 w 8"/>
                <a:gd name="T7" fmla="*/ 113 h 125"/>
                <a:gd name="T8" fmla="*/ 7 w 8"/>
                <a:gd name="T9" fmla="*/ 12 h 125"/>
                <a:gd name="T10" fmla="*/ 0 w 8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5">
                  <a:moveTo>
                    <a:pt x="0" y="0"/>
                  </a:moveTo>
                  <a:lnTo>
                    <a:pt x="0" y="124"/>
                  </a:lnTo>
                  <a:cubicBezTo>
                    <a:pt x="1" y="124"/>
                    <a:pt x="3" y="123"/>
                    <a:pt x="4" y="122"/>
                  </a:cubicBezTo>
                  <a:cubicBezTo>
                    <a:pt x="6" y="120"/>
                    <a:pt x="7" y="117"/>
                    <a:pt x="7" y="113"/>
                  </a:cubicBezTo>
                  <a:lnTo>
                    <a:pt x="7" y="12"/>
                  </a:lnTo>
                  <a:cubicBezTo>
                    <a:pt x="7" y="5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0134CCF5-84D2-3946-8355-C64D953AB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040"/>
              <a:ext cx="4" cy="29"/>
            </a:xfrm>
            <a:custGeom>
              <a:avLst/>
              <a:gdLst>
                <a:gd name="T0" fmla="*/ 8 w 24"/>
                <a:gd name="T1" fmla="*/ 133 h 134"/>
                <a:gd name="T2" fmla="*/ 4 w 24"/>
                <a:gd name="T3" fmla="*/ 133 h 134"/>
                <a:gd name="T4" fmla="*/ 0 w 24"/>
                <a:gd name="T5" fmla="*/ 129 h 134"/>
                <a:gd name="T6" fmla="*/ 0 w 24"/>
                <a:gd name="T7" fmla="*/ 4 h 134"/>
                <a:gd name="T8" fmla="*/ 4 w 24"/>
                <a:gd name="T9" fmla="*/ 0 h 134"/>
                <a:gd name="T10" fmla="*/ 8 w 24"/>
                <a:gd name="T11" fmla="*/ 0 h 134"/>
                <a:gd name="T12" fmla="*/ 23 w 24"/>
                <a:gd name="T13" fmla="*/ 20 h 134"/>
                <a:gd name="T14" fmla="*/ 23 w 24"/>
                <a:gd name="T15" fmla="*/ 114 h 134"/>
                <a:gd name="T16" fmla="*/ 17 w 24"/>
                <a:gd name="T17" fmla="*/ 129 h 134"/>
                <a:gd name="T18" fmla="*/ 8 w 24"/>
                <a:gd name="T19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4">
                  <a:moveTo>
                    <a:pt x="8" y="133"/>
                  </a:moveTo>
                  <a:lnTo>
                    <a:pt x="4" y="133"/>
                  </a:lnTo>
                  <a:cubicBezTo>
                    <a:pt x="1" y="133"/>
                    <a:pt x="0" y="131"/>
                    <a:pt x="0" y="129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lnTo>
                    <a:pt x="8" y="0"/>
                  </a:lnTo>
                  <a:cubicBezTo>
                    <a:pt x="16" y="0"/>
                    <a:pt x="23" y="9"/>
                    <a:pt x="23" y="20"/>
                  </a:cubicBezTo>
                  <a:lnTo>
                    <a:pt x="23" y="114"/>
                  </a:lnTo>
                  <a:cubicBezTo>
                    <a:pt x="23" y="120"/>
                    <a:pt x="21" y="125"/>
                    <a:pt x="17" y="129"/>
                  </a:cubicBezTo>
                  <a:cubicBezTo>
                    <a:pt x="15" y="132"/>
                    <a:pt x="11" y="133"/>
                    <a:pt x="8" y="1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196EB3E2-A80C-714B-8008-6AD4BDDD1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3042"/>
              <a:ext cx="1" cy="26"/>
            </a:xfrm>
            <a:custGeom>
              <a:avLst/>
              <a:gdLst>
                <a:gd name="T0" fmla="*/ 0 w 8"/>
                <a:gd name="T1" fmla="*/ 0 h 118"/>
                <a:gd name="T2" fmla="*/ 0 w 8"/>
                <a:gd name="T3" fmla="*/ 117 h 118"/>
                <a:gd name="T4" fmla="*/ 4 w 8"/>
                <a:gd name="T5" fmla="*/ 115 h 118"/>
                <a:gd name="T6" fmla="*/ 7 w 8"/>
                <a:gd name="T7" fmla="*/ 106 h 118"/>
                <a:gd name="T8" fmla="*/ 7 w 8"/>
                <a:gd name="T9" fmla="*/ 12 h 118"/>
                <a:gd name="T10" fmla="*/ 0 w 8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8">
                  <a:moveTo>
                    <a:pt x="0" y="0"/>
                  </a:moveTo>
                  <a:lnTo>
                    <a:pt x="0" y="117"/>
                  </a:lnTo>
                  <a:cubicBezTo>
                    <a:pt x="1" y="117"/>
                    <a:pt x="3" y="116"/>
                    <a:pt x="4" y="115"/>
                  </a:cubicBezTo>
                  <a:cubicBezTo>
                    <a:pt x="6" y="113"/>
                    <a:pt x="7" y="110"/>
                    <a:pt x="7" y="106"/>
                  </a:cubicBezTo>
                  <a:lnTo>
                    <a:pt x="7" y="12"/>
                  </a:lnTo>
                  <a:cubicBezTo>
                    <a:pt x="7" y="6"/>
                    <a:pt x="4" y="0"/>
                    <a:pt x="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4DFEBB67-D522-1D40-AF6E-8A76A651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917"/>
              <a:ext cx="52" cy="5"/>
            </a:xfrm>
            <a:custGeom>
              <a:avLst/>
              <a:gdLst>
                <a:gd name="T0" fmla="*/ 230 w 235"/>
                <a:gd name="T1" fmla="*/ 25 h 26"/>
                <a:gd name="T2" fmla="*/ 4 w 235"/>
                <a:gd name="T3" fmla="*/ 25 h 26"/>
                <a:gd name="T4" fmla="*/ 0 w 235"/>
                <a:gd name="T5" fmla="*/ 21 h 26"/>
                <a:gd name="T6" fmla="*/ 0 w 235"/>
                <a:gd name="T7" fmla="*/ 15 h 26"/>
                <a:gd name="T8" fmla="*/ 19 w 235"/>
                <a:gd name="T9" fmla="*/ 0 h 26"/>
                <a:gd name="T10" fmla="*/ 214 w 235"/>
                <a:gd name="T11" fmla="*/ 0 h 26"/>
                <a:gd name="T12" fmla="*/ 234 w 235"/>
                <a:gd name="T13" fmla="*/ 15 h 26"/>
                <a:gd name="T14" fmla="*/ 234 w 235"/>
                <a:gd name="T15" fmla="*/ 21 h 26"/>
                <a:gd name="T16" fmla="*/ 230 w 23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26">
                  <a:moveTo>
                    <a:pt x="230" y="25"/>
                  </a:moveTo>
                  <a:lnTo>
                    <a:pt x="4" y="25"/>
                  </a:lnTo>
                  <a:cubicBezTo>
                    <a:pt x="2" y="25"/>
                    <a:pt x="0" y="24"/>
                    <a:pt x="0" y="21"/>
                  </a:cubicBezTo>
                  <a:lnTo>
                    <a:pt x="0" y="15"/>
                  </a:lnTo>
                  <a:cubicBezTo>
                    <a:pt x="0" y="7"/>
                    <a:pt x="9" y="0"/>
                    <a:pt x="19" y="0"/>
                  </a:cubicBezTo>
                  <a:lnTo>
                    <a:pt x="214" y="0"/>
                  </a:lnTo>
                  <a:cubicBezTo>
                    <a:pt x="225" y="0"/>
                    <a:pt x="234" y="7"/>
                    <a:pt x="234" y="15"/>
                  </a:cubicBezTo>
                  <a:lnTo>
                    <a:pt x="234" y="21"/>
                  </a:lnTo>
                  <a:cubicBezTo>
                    <a:pt x="234" y="24"/>
                    <a:pt x="232" y="25"/>
                    <a:pt x="230" y="2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9B41D12B-B065-DA4A-B2DD-9F671EBD8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2919"/>
              <a:ext cx="49" cy="1"/>
            </a:xfrm>
            <a:custGeom>
              <a:avLst/>
              <a:gdLst>
                <a:gd name="T0" fmla="*/ 0 w 219"/>
                <a:gd name="T1" fmla="*/ 9 h 10"/>
                <a:gd name="T2" fmla="*/ 218 w 219"/>
                <a:gd name="T3" fmla="*/ 9 h 10"/>
                <a:gd name="T4" fmla="*/ 218 w 219"/>
                <a:gd name="T5" fmla="*/ 7 h 10"/>
                <a:gd name="T6" fmla="*/ 206 w 219"/>
                <a:gd name="T7" fmla="*/ 0 h 10"/>
                <a:gd name="T8" fmla="*/ 11 w 219"/>
                <a:gd name="T9" fmla="*/ 0 h 10"/>
                <a:gd name="T10" fmla="*/ 0 w 219"/>
                <a:gd name="T11" fmla="*/ 7 h 10"/>
                <a:gd name="T12" fmla="*/ 0 w 219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0">
                  <a:moveTo>
                    <a:pt x="0" y="9"/>
                  </a:moveTo>
                  <a:lnTo>
                    <a:pt x="218" y="9"/>
                  </a:lnTo>
                  <a:lnTo>
                    <a:pt x="218" y="7"/>
                  </a:lnTo>
                  <a:cubicBezTo>
                    <a:pt x="218" y="3"/>
                    <a:pt x="212" y="0"/>
                    <a:pt x="206" y="0"/>
                  </a:cubicBezTo>
                  <a:lnTo>
                    <a:pt x="11" y="0"/>
                  </a:lnTo>
                  <a:cubicBezTo>
                    <a:pt x="5" y="0"/>
                    <a:pt x="0" y="3"/>
                    <a:pt x="0" y="7"/>
                  </a:cubicBez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i="0">
                <a:latin typeface="Arial Regular"/>
              </a:endParaRPr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2C7E9D-367E-954C-8017-712270FF4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835DE98-C2C4-414B-B938-EEB3A4593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9CFE5B8-CD9D-A744-8BD3-4129AA9AD6F7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332777" y="1"/>
            <a:ext cx="5486400" cy="475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15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 layout 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6A0AE-8532-9F49-A17C-94B6B05962FD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623888" y="4902062"/>
            <a:ext cx="3527425" cy="122649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79369F-954E-4445-B079-BFDC03FED1BA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3891" y="4575003"/>
            <a:ext cx="352742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57EB67E-25AB-204E-A448-DF8911A054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550333"/>
            <a:ext cx="10944225" cy="38069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99EA720-68C0-EE41-AE9A-8B3F6BA7B394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4332288" y="4902062"/>
            <a:ext cx="3527425" cy="122649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ABD005B-7E2D-FA4B-BC03-63FE0BA1526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32291" y="4575003"/>
            <a:ext cx="352742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C81B7AE-AA8D-1149-BB6D-56BA89A3EEDB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8040688" y="4902062"/>
            <a:ext cx="3518085" cy="1226490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C8765DA-47F4-724A-AE2B-13B46586EE3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40691" y="4575003"/>
            <a:ext cx="351808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BD13C80-DAB2-594F-A738-A6230CFC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43EAADD-AE00-E94A-B63B-C7DA12EF8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121222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image layout [2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A6358F-CA3F-1D49-ADBB-3CF25F03F6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2289" y="398446"/>
            <a:ext cx="7242800" cy="5652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04" y="398447"/>
            <a:ext cx="3518086" cy="1543066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227" y="1883535"/>
            <a:ext cx="3518086" cy="4167525"/>
          </a:xfrm>
        </p:spPr>
        <p:txBody>
          <a:bodyPr rIns="18000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BA6343-4107-B240-8357-B11D21364762}"/>
              </a:ext>
            </a:extLst>
          </p:cNvPr>
          <p:cNvCxnSpPr>
            <a:cxnSpLocks/>
          </p:cNvCxnSpPr>
          <p:nvPr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822EC29-90FC-364B-8620-AE5494B81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DD319187-B554-DD4E-BE0E-D308B28B0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075030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6A0AE-8532-9F49-A17C-94B6B05962FD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623888" y="4901147"/>
            <a:ext cx="3527425" cy="1227404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79369F-954E-4445-B079-BFDC03FED1BA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3891" y="4574088"/>
            <a:ext cx="352742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57EB67E-25AB-204E-A448-DF8911A054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27" y="659219"/>
            <a:ext cx="3518086" cy="3706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99EA720-68C0-EE41-AE9A-8B3F6BA7B394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4332288" y="4901147"/>
            <a:ext cx="3527425" cy="1227404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ABD005B-7E2D-FA4B-BC03-63FE0BA1526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32291" y="4574088"/>
            <a:ext cx="352742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C81B7AE-AA8D-1149-BB6D-56BA89A3EEDB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8040688" y="4901147"/>
            <a:ext cx="3518085" cy="1227404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C8765DA-47F4-724A-AE2B-13B46586EE3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40691" y="4574088"/>
            <a:ext cx="3518082" cy="356555"/>
          </a:xfrm>
          <a:prstGeom prst="rect">
            <a:avLst/>
          </a:prstGeo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BD13C80-DAB2-594F-A738-A6230CFC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43EAADD-AE00-E94A-B63B-C7DA12EF8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/>
            </a:lvl1pPr>
          </a:lstStyle>
          <a:p>
            <a:r>
              <a:rPr lang="en-GB"/>
              <a:t>Presentation Title   |  Client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BF20614-F7B4-C045-9EA1-292114E24B0F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4341627" y="659219"/>
            <a:ext cx="3518086" cy="3706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797CF5-A2A1-3E49-B587-E1F9FE63A476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8040687" y="659219"/>
            <a:ext cx="3518086" cy="3706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6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6" y="398447"/>
            <a:ext cx="3518087" cy="1543066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5A7DDA-94E7-1D46-A188-52DD4902422C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8468996" y="398447"/>
            <a:ext cx="3099117" cy="2706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B1E1338-7FDC-9845-8C40-E2131946B991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8468995" y="3317358"/>
            <a:ext cx="3099117" cy="2750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2C6B737-BBE9-934D-A11E-0516BC145B3E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5144549" y="398447"/>
            <a:ext cx="3099117" cy="2706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A25C52C-A34D-A24C-8D26-2AB454B201B5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144548" y="3317358"/>
            <a:ext cx="3099117" cy="2750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B20509-8E95-B342-9E2D-9D24BC44B08C}"/>
              </a:ext>
            </a:extLst>
          </p:cNvPr>
          <p:cNvCxnSpPr>
            <a:cxnSpLocks/>
          </p:cNvCxnSpPr>
          <p:nvPr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3E95A62-B5C2-7141-AE0E-46C66DC3B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56A64139-84AB-9B42-8C3D-7CAD50399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/>
              <a:t>Presentation Title   |  Client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4BA5509-03D7-2E46-830A-5483A9CDC3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411987"/>
            <a:ext cx="3518087" cy="899422"/>
          </a:xfrm>
        </p:spPr>
        <p:txBody>
          <a:bodyPr rIns="18000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6112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2 image layout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6" y="398447"/>
            <a:ext cx="3518087" cy="1543066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42A77C-F37D-6645-8DBA-2749432363B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8265228" y="398446"/>
            <a:ext cx="3302885" cy="2664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2ED00C-077D-1C4F-9167-D70C1F6FE331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4372046" y="398446"/>
            <a:ext cx="3672025" cy="2664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B1DA137-1D16-5A4A-BEE1-165424A68E13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623889" y="3273287"/>
            <a:ext cx="5564876" cy="2862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221DA21-FBF1-194D-ACE3-AFCFC2B7B840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6406856" y="3273287"/>
            <a:ext cx="5161257" cy="2862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A1C2124-E2F5-A64E-9030-04FFFB78A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411987"/>
            <a:ext cx="3518087" cy="899422"/>
          </a:xfrm>
        </p:spPr>
        <p:txBody>
          <a:bodyPr rIns="18000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317B4A-1A4E-E245-A2CB-2070A3AAFFC7}"/>
              </a:ext>
            </a:extLst>
          </p:cNvPr>
          <p:cNvCxnSpPr>
            <a:cxnSpLocks/>
          </p:cNvCxnSpPr>
          <p:nvPr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4090542-06B6-4F42-A1E7-4F35798D6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963A882A-F0C7-FA42-8B68-E613D4C09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3142005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2 image layout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6" y="398447"/>
            <a:ext cx="3518087" cy="1543066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42A77C-F37D-6645-8DBA-2749432363B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7368209" y="398445"/>
            <a:ext cx="4451756" cy="2439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2ED00C-077D-1C4F-9167-D70C1F6FE331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3475326" y="1415740"/>
            <a:ext cx="3672025" cy="2664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B1DA137-1D16-5A4A-BEE1-165424A68E13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623888" y="4268044"/>
            <a:ext cx="3338511" cy="1867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221DA21-FBF1-194D-ACE3-AFCFC2B7B840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7368151" y="3047999"/>
            <a:ext cx="4188523" cy="3087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1467889-718A-464D-9AB7-888D6C9F3FF2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4170003" y="4283625"/>
            <a:ext cx="2977348" cy="1867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F6B2235-5D79-ED40-80B7-B1BBEFD9B1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411987"/>
            <a:ext cx="3518087" cy="899422"/>
          </a:xfrm>
        </p:spPr>
        <p:txBody>
          <a:bodyPr rIns="18000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19F10D-02B4-0745-A7B0-A548463F932E}"/>
              </a:ext>
            </a:extLst>
          </p:cNvPr>
          <p:cNvCxnSpPr>
            <a:cxnSpLocks/>
          </p:cNvCxnSpPr>
          <p:nvPr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17741B-876F-D146-8297-F0D70DD24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3A55E1F9-9BC6-EA4F-8554-98095C91A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1653321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2 image layout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6" y="398447"/>
            <a:ext cx="3518087" cy="1543066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0BC542-0CEE-4148-A90D-9066413A2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411987"/>
            <a:ext cx="3518087" cy="899422"/>
          </a:xfrm>
        </p:spPr>
        <p:txBody>
          <a:bodyPr rIns="18000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42A77C-F37D-6645-8DBA-2749432363B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8014182" y="451455"/>
            <a:ext cx="3553931" cy="2386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2ED00C-077D-1C4F-9167-D70C1F6FE331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4178496" y="432631"/>
            <a:ext cx="3602372" cy="24048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221DA21-FBF1-194D-ACE3-AFCFC2B7B840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4178495" y="3052037"/>
            <a:ext cx="7389618" cy="30954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28C005-0696-1B41-AE11-F91A724FE8F6}"/>
              </a:ext>
            </a:extLst>
          </p:cNvPr>
          <p:cNvCxnSpPr>
            <a:cxnSpLocks/>
          </p:cNvCxnSpPr>
          <p:nvPr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ACFCF8F-F653-7A4C-B231-952607F2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8B0F144E-19B4-5D45-8B20-6333048F0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3120078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55723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Cond" panose="020B0506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9A6AD5F6-4B01-4461-AAC3-6B1332B04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2 image layout [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6" y="398447"/>
            <a:ext cx="3518087" cy="1543066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42A77C-F37D-6645-8DBA-2749432363B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8291732" y="398447"/>
            <a:ext cx="3572890" cy="2664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82ED00C-077D-1C4F-9167-D70C1F6FE331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4366465" y="398447"/>
            <a:ext cx="3704110" cy="2664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B1DA137-1D16-5A4A-BEE1-165424A68E13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4366465" y="3273288"/>
            <a:ext cx="1848803" cy="2862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221DA21-FBF1-194D-ACE3-AFCFC2B7B840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6422066" y="3273288"/>
            <a:ext cx="4564251" cy="28624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A1C2124-E2F5-A64E-9030-04FFFB78A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411987"/>
            <a:ext cx="3518087" cy="899422"/>
          </a:xfrm>
        </p:spPr>
        <p:txBody>
          <a:bodyPr rIns="18000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6A2BD9D-386F-C942-91AC-DCA25053FD8B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623888" y="3273287"/>
            <a:ext cx="3527000" cy="2862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36AC7D-68E9-AF46-AF8F-63D1F1B4C8C2}"/>
              </a:ext>
            </a:extLst>
          </p:cNvPr>
          <p:cNvCxnSpPr>
            <a:cxnSpLocks/>
          </p:cNvCxnSpPr>
          <p:nvPr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A2742E2-DC70-884E-B69C-BC9766AFA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9FEFE0D6-EC10-CC46-8CB0-5491B2A17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3644686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3476405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Big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119587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ig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3034322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Big statem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3316650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ig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1635455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Big 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54532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ig statem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739268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Big statement">
    <p:bg>
      <p:bgPr>
        <a:solidFill>
          <a:srgbClr val="FF7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479020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ig 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1AAB2-240F-9E49-85DD-3209EC32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66" y="1304925"/>
            <a:ext cx="9223397" cy="4248150"/>
          </a:xfrm>
        </p:spPr>
        <p:txBody>
          <a:bodyPr anchor="t" anchorCtr="0">
            <a:noAutofit/>
          </a:bodyPr>
          <a:lstStyle>
            <a:lvl1pPr>
              <a:defRPr sz="4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Quote or a big statement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EE1FC0-08C6-7F4C-81FC-0348139C8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0DAD29-7DED-AA42-AA04-A032FBB6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402879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9A6AD5F6-4B01-4461-AAC3-6B1332B04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big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31E99D7-1FD0-914C-B0D5-E3A15621B5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Quote or a big statement 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60849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big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424EE61-1070-5D4F-8D12-1129463569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Quote or a big statement 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352526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big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8D8CA32-571D-0E4B-8C04-C21620D55E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Quote or a big statement 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184608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big statem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32E7A09-19B2-8942-91AB-7889CE10ED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Quote or a big statement 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418603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big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993F56E-4853-FC4B-82E0-F15EBE8171F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Quote or a big statement 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977798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big statem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2AEED4F-0D02-E64E-BD5C-8AED2D6537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Quote or a big statement 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885017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big statem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D1BE1E-31F3-8149-9A29-AD8223698C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Quote or a big statement 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158578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big statement">
    <p:bg>
      <p:bgPr>
        <a:solidFill>
          <a:srgbClr val="FF7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7F6C4EB-65B4-EC4C-9C45-47B933F1D7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Quote or a big statement 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692887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big 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D6ADC5D-2F32-7849-AC51-1E6DA50347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tIns="108000" rIns="144000" anchor="ctr" anchorCtr="1"/>
          <a:lstStyle>
            <a:lvl1pPr marL="0" marR="0" indent="0" algn="r" defTabSz="48482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14658-03B6-E64B-8227-88C6F26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553C50-2E12-0844-A4D8-E75C6DC47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226" y="1304925"/>
            <a:ext cx="9223293" cy="424814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4800" b="1" i="0" cap="none" spc="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Quote or a big statement 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29F14F-04C0-C942-8547-AEEBF0617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CCD157-1FAA-C343-9250-2B7392934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smtClean="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2787107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2DF649-EDD8-134A-8D02-9A263A15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383"/>
            <a:ext cx="10515600" cy="680223"/>
          </a:xfrm>
        </p:spPr>
        <p:txBody>
          <a:bodyPr/>
          <a:lstStyle>
            <a:lvl1pPr>
              <a:defRPr>
                <a:solidFill>
                  <a:srgbClr val="6474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133D4B-F3AE-DD48-ACD0-CC754A861913}"/>
              </a:ext>
            </a:extLst>
          </p:cNvPr>
          <p:cNvGrpSpPr/>
          <p:nvPr userDrawn="1"/>
        </p:nvGrpSpPr>
        <p:grpSpPr>
          <a:xfrm>
            <a:off x="219652" y="149751"/>
            <a:ext cx="2222861" cy="517700"/>
            <a:chOff x="4645025" y="2286849"/>
            <a:chExt cx="2222861" cy="517699"/>
          </a:xfrm>
        </p:grpSpPr>
        <p:cxnSp>
          <p:nvCxnSpPr>
            <p:cNvPr id="25" name="Прямая соединительная линия 17">
              <a:extLst>
                <a:ext uri="{FF2B5EF4-FFF2-40B4-BE49-F238E27FC236}">
                  <a16:creationId xmlns:a16="http://schemas.microsoft.com/office/drawing/2014/main" id="{9776EF43-3D24-564E-8641-22F8B44EF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87609" y="2444413"/>
              <a:ext cx="489594" cy="1373"/>
            </a:xfrm>
            <a:prstGeom prst="line">
              <a:avLst/>
            </a:prstGeom>
            <a:ln w="6350">
              <a:solidFill>
                <a:srgbClr val="E9E9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17">
              <a:extLst>
                <a:ext uri="{FF2B5EF4-FFF2-40B4-BE49-F238E27FC236}">
                  <a16:creationId xmlns:a16="http://schemas.microsoft.com/office/drawing/2014/main" id="{35CA051B-B956-1A49-B88A-76C518CAE0CC}"/>
                </a:ext>
              </a:extLst>
            </p:cNvPr>
            <p:cNvCxnSpPr>
              <a:cxnSpLocks/>
              <a:endCxn id="32" idx="5"/>
            </p:cNvCxnSpPr>
            <p:nvPr/>
          </p:nvCxnSpPr>
          <p:spPr>
            <a:xfrm flipH="1" flipV="1">
              <a:off x="5464829" y="2443078"/>
              <a:ext cx="458614" cy="3686"/>
            </a:xfrm>
            <a:prstGeom prst="line">
              <a:avLst/>
            </a:prstGeom>
            <a:ln w="6350">
              <a:solidFill>
                <a:srgbClr val="E9E9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17">
              <a:extLst>
                <a:ext uri="{FF2B5EF4-FFF2-40B4-BE49-F238E27FC236}">
                  <a16:creationId xmlns:a16="http://schemas.microsoft.com/office/drawing/2014/main" id="{28692B94-C559-7B48-898B-409DF73B6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5525" y="2443830"/>
              <a:ext cx="394409" cy="0"/>
            </a:xfrm>
            <a:prstGeom prst="line">
              <a:avLst/>
            </a:prstGeom>
            <a:ln w="6350">
              <a:solidFill>
                <a:srgbClr val="E9E9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EA37DA-B73D-2648-B0FD-DCD17B9075E2}"/>
                </a:ext>
              </a:extLst>
            </p:cNvPr>
            <p:cNvSpPr/>
            <p:nvPr/>
          </p:nvSpPr>
          <p:spPr>
            <a:xfrm>
              <a:off x="5696312" y="2619882"/>
              <a:ext cx="572192" cy="18466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600" b="1">
                  <a:solidFill>
                    <a:srgbClr val="6473B6"/>
                  </a:solidFill>
                  <a:latin typeface="Arial Regular"/>
                </a:rPr>
                <a:t>CRAFT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6B16FB-6C93-4D41-A022-B67A30E573DB}"/>
                </a:ext>
              </a:extLst>
            </p:cNvPr>
            <p:cNvSpPr/>
            <p:nvPr/>
          </p:nvSpPr>
          <p:spPr>
            <a:xfrm>
              <a:off x="5150068" y="2512249"/>
              <a:ext cx="513849" cy="1384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300" b="1">
                  <a:solidFill>
                    <a:srgbClr val="488FBF"/>
                  </a:solidFill>
                  <a:latin typeface="Arial Regular"/>
                </a:rPr>
                <a:t>EMPATHY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12CD0E-8FDD-504F-A3BF-42569BF924FA}"/>
                </a:ext>
              </a:extLst>
            </p:cNvPr>
            <p:cNvSpPr/>
            <p:nvPr/>
          </p:nvSpPr>
          <p:spPr>
            <a:xfrm>
              <a:off x="4645025" y="2512249"/>
              <a:ext cx="374301" cy="1384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300" b="1">
                  <a:solidFill>
                    <a:srgbClr val="19A8A2"/>
                  </a:solidFill>
                  <a:latin typeface="Arial Regular"/>
                </a:rPr>
                <a:t>AMBITION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0B9959-6FA6-4E48-B78C-BF59DF0AF857}"/>
                </a:ext>
              </a:extLst>
            </p:cNvPr>
            <p:cNvSpPr/>
            <p:nvPr/>
          </p:nvSpPr>
          <p:spPr>
            <a:xfrm>
              <a:off x="6241074" y="2512249"/>
              <a:ext cx="626812" cy="1384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300" b="1">
                  <a:solidFill>
                    <a:srgbClr val="9C81AF"/>
                  </a:solidFill>
                  <a:latin typeface="Arial Regular"/>
                </a:rPr>
                <a:t>ACTIVATE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90A34A4-8987-CC42-9A2E-FE2B1F670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344968" y="2382200"/>
              <a:ext cx="117917" cy="121805"/>
            </a:xfrm>
            <a:custGeom>
              <a:avLst/>
              <a:gdLst>
                <a:gd name="connsiteX0" fmla="*/ 3553430 w 5098945"/>
                <a:gd name="connsiteY0" fmla="*/ 213481 h 5267074"/>
                <a:gd name="connsiteX1" fmla="*/ 5098945 w 5098945"/>
                <a:gd name="connsiteY1" fmla="*/ 2633416 h 5267074"/>
                <a:gd name="connsiteX2" fmla="*/ 2547666 w 5098945"/>
                <a:gd name="connsiteY2" fmla="*/ 5267074 h 5267074"/>
                <a:gd name="connsiteX3" fmla="*/ 195783 w 5098945"/>
                <a:gd name="connsiteY3" fmla="*/ 3647847 h 5267074"/>
                <a:gd name="connsiteX4" fmla="*/ 3553430 w 5098945"/>
                <a:gd name="connsiteY4" fmla="*/ 213481 h 5267074"/>
                <a:gd name="connsiteX5" fmla="*/ 2548423 w 5098945"/>
                <a:gd name="connsiteY5" fmla="*/ 0 h 5267074"/>
                <a:gd name="connsiteX6" fmla="*/ 3146650 w 5098945"/>
                <a:gd name="connsiteY6" fmla="*/ 76261 h 5267074"/>
                <a:gd name="connsiteX7" fmla="*/ 67473 w 5098945"/>
                <a:gd name="connsiteY7" fmla="*/ 3226290 h 5267074"/>
                <a:gd name="connsiteX8" fmla="*/ 0 w 5098945"/>
                <a:gd name="connsiteY8" fmla="*/ 2634014 h 5267074"/>
                <a:gd name="connsiteX9" fmla="*/ 2548423 w 5098945"/>
                <a:gd name="connsiteY9" fmla="*/ 0 h 52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8945" h="5267074">
                  <a:moveTo>
                    <a:pt x="3553430" y="213481"/>
                  </a:moveTo>
                  <a:cubicBezTo>
                    <a:pt x="4462380" y="615340"/>
                    <a:pt x="5098945" y="1548246"/>
                    <a:pt x="5098945" y="2633416"/>
                  </a:cubicBezTo>
                  <a:cubicBezTo>
                    <a:pt x="5098945" y="4087836"/>
                    <a:pt x="3957992" y="5267074"/>
                    <a:pt x="2547666" y="5267074"/>
                  </a:cubicBezTo>
                  <a:cubicBezTo>
                    <a:pt x="1489231" y="5267074"/>
                    <a:pt x="580030" y="4598312"/>
                    <a:pt x="195783" y="3647847"/>
                  </a:cubicBezTo>
                  <a:cubicBezTo>
                    <a:pt x="1049303" y="2269686"/>
                    <a:pt x="2198784" y="1093458"/>
                    <a:pt x="3553430" y="213481"/>
                  </a:cubicBezTo>
                  <a:close/>
                  <a:moveTo>
                    <a:pt x="2548423" y="0"/>
                  </a:moveTo>
                  <a:cubicBezTo>
                    <a:pt x="2753601" y="0"/>
                    <a:pt x="2953010" y="29350"/>
                    <a:pt x="3146650" y="76261"/>
                  </a:cubicBezTo>
                  <a:cubicBezTo>
                    <a:pt x="1926869" y="912121"/>
                    <a:pt x="879908" y="1982785"/>
                    <a:pt x="67473" y="3226290"/>
                  </a:cubicBezTo>
                  <a:cubicBezTo>
                    <a:pt x="23578" y="3035638"/>
                    <a:pt x="0" y="2838965"/>
                    <a:pt x="0" y="2634014"/>
                  </a:cubicBezTo>
                  <a:cubicBezTo>
                    <a:pt x="0" y="1179035"/>
                    <a:pt x="1140771" y="0"/>
                    <a:pt x="2548423" y="0"/>
                  </a:cubicBezTo>
                  <a:close/>
                </a:path>
              </a:pathLst>
            </a:custGeom>
            <a:solidFill>
              <a:srgbClr val="488FBF"/>
            </a:solidFill>
            <a:ln w="3175" cap="flat">
              <a:noFill/>
              <a:bevel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351">
                <a:solidFill>
                  <a:srgbClr val="6473B6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B78F97C-44DF-9946-8448-22D0A4AD37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95521" y="2382199"/>
              <a:ext cx="117917" cy="121805"/>
            </a:xfrm>
            <a:custGeom>
              <a:avLst/>
              <a:gdLst>
                <a:gd name="connsiteX0" fmla="*/ 3553430 w 5098945"/>
                <a:gd name="connsiteY0" fmla="*/ 213481 h 5267074"/>
                <a:gd name="connsiteX1" fmla="*/ 5098945 w 5098945"/>
                <a:gd name="connsiteY1" fmla="*/ 2633416 h 5267074"/>
                <a:gd name="connsiteX2" fmla="*/ 2547666 w 5098945"/>
                <a:gd name="connsiteY2" fmla="*/ 5267074 h 5267074"/>
                <a:gd name="connsiteX3" fmla="*/ 195783 w 5098945"/>
                <a:gd name="connsiteY3" fmla="*/ 3647847 h 5267074"/>
                <a:gd name="connsiteX4" fmla="*/ 3553430 w 5098945"/>
                <a:gd name="connsiteY4" fmla="*/ 213481 h 5267074"/>
                <a:gd name="connsiteX5" fmla="*/ 2548423 w 5098945"/>
                <a:gd name="connsiteY5" fmla="*/ 0 h 5267074"/>
                <a:gd name="connsiteX6" fmla="*/ 3146650 w 5098945"/>
                <a:gd name="connsiteY6" fmla="*/ 76261 h 5267074"/>
                <a:gd name="connsiteX7" fmla="*/ 67473 w 5098945"/>
                <a:gd name="connsiteY7" fmla="*/ 3226290 h 5267074"/>
                <a:gd name="connsiteX8" fmla="*/ 0 w 5098945"/>
                <a:gd name="connsiteY8" fmla="*/ 2634014 h 5267074"/>
                <a:gd name="connsiteX9" fmla="*/ 2548423 w 5098945"/>
                <a:gd name="connsiteY9" fmla="*/ 0 h 52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8945" h="5267074">
                  <a:moveTo>
                    <a:pt x="3553430" y="213481"/>
                  </a:moveTo>
                  <a:cubicBezTo>
                    <a:pt x="4462380" y="615340"/>
                    <a:pt x="5098945" y="1548246"/>
                    <a:pt x="5098945" y="2633416"/>
                  </a:cubicBezTo>
                  <a:cubicBezTo>
                    <a:pt x="5098945" y="4087836"/>
                    <a:pt x="3957992" y="5267074"/>
                    <a:pt x="2547666" y="5267074"/>
                  </a:cubicBezTo>
                  <a:cubicBezTo>
                    <a:pt x="1489231" y="5267074"/>
                    <a:pt x="580030" y="4598312"/>
                    <a:pt x="195783" y="3647847"/>
                  </a:cubicBezTo>
                  <a:cubicBezTo>
                    <a:pt x="1049303" y="2269686"/>
                    <a:pt x="2198784" y="1093458"/>
                    <a:pt x="3553430" y="213481"/>
                  </a:cubicBezTo>
                  <a:close/>
                  <a:moveTo>
                    <a:pt x="2548423" y="0"/>
                  </a:moveTo>
                  <a:cubicBezTo>
                    <a:pt x="2753601" y="0"/>
                    <a:pt x="2953010" y="29350"/>
                    <a:pt x="3146650" y="76261"/>
                  </a:cubicBezTo>
                  <a:cubicBezTo>
                    <a:pt x="1926869" y="912121"/>
                    <a:pt x="879908" y="1982785"/>
                    <a:pt x="67473" y="3226290"/>
                  </a:cubicBezTo>
                  <a:cubicBezTo>
                    <a:pt x="23578" y="3035638"/>
                    <a:pt x="0" y="2838965"/>
                    <a:pt x="0" y="2634014"/>
                  </a:cubicBezTo>
                  <a:cubicBezTo>
                    <a:pt x="0" y="1179035"/>
                    <a:pt x="1140771" y="0"/>
                    <a:pt x="2548423" y="0"/>
                  </a:cubicBezTo>
                  <a:close/>
                </a:path>
              </a:pathLst>
            </a:custGeom>
            <a:solidFill>
              <a:srgbClr val="9C81AF"/>
            </a:solidFill>
            <a:ln w="3175" cap="flat">
              <a:noFill/>
              <a:bevel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351">
                <a:solidFill>
                  <a:srgbClr val="6473B6"/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103F5E2-B4B9-1241-9D7F-78A06B7E6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7275" y="2386852"/>
              <a:ext cx="117917" cy="121805"/>
            </a:xfrm>
            <a:custGeom>
              <a:avLst/>
              <a:gdLst>
                <a:gd name="connsiteX0" fmla="*/ 3553430 w 5098945"/>
                <a:gd name="connsiteY0" fmla="*/ 213481 h 5267074"/>
                <a:gd name="connsiteX1" fmla="*/ 5098945 w 5098945"/>
                <a:gd name="connsiteY1" fmla="*/ 2633416 h 5267074"/>
                <a:gd name="connsiteX2" fmla="*/ 2547666 w 5098945"/>
                <a:gd name="connsiteY2" fmla="*/ 5267074 h 5267074"/>
                <a:gd name="connsiteX3" fmla="*/ 195783 w 5098945"/>
                <a:gd name="connsiteY3" fmla="*/ 3647847 h 5267074"/>
                <a:gd name="connsiteX4" fmla="*/ 3553430 w 5098945"/>
                <a:gd name="connsiteY4" fmla="*/ 213481 h 5267074"/>
                <a:gd name="connsiteX5" fmla="*/ 2548423 w 5098945"/>
                <a:gd name="connsiteY5" fmla="*/ 0 h 5267074"/>
                <a:gd name="connsiteX6" fmla="*/ 3146650 w 5098945"/>
                <a:gd name="connsiteY6" fmla="*/ 76261 h 5267074"/>
                <a:gd name="connsiteX7" fmla="*/ 67473 w 5098945"/>
                <a:gd name="connsiteY7" fmla="*/ 3226290 h 5267074"/>
                <a:gd name="connsiteX8" fmla="*/ 0 w 5098945"/>
                <a:gd name="connsiteY8" fmla="*/ 2634014 h 5267074"/>
                <a:gd name="connsiteX9" fmla="*/ 2548423 w 5098945"/>
                <a:gd name="connsiteY9" fmla="*/ 0 h 52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8945" h="5267074">
                  <a:moveTo>
                    <a:pt x="3553430" y="213481"/>
                  </a:moveTo>
                  <a:cubicBezTo>
                    <a:pt x="4462380" y="615340"/>
                    <a:pt x="5098945" y="1548246"/>
                    <a:pt x="5098945" y="2633416"/>
                  </a:cubicBezTo>
                  <a:cubicBezTo>
                    <a:pt x="5098945" y="4087836"/>
                    <a:pt x="3957992" y="5267074"/>
                    <a:pt x="2547666" y="5267074"/>
                  </a:cubicBezTo>
                  <a:cubicBezTo>
                    <a:pt x="1489231" y="5267074"/>
                    <a:pt x="580030" y="4598312"/>
                    <a:pt x="195783" y="3647847"/>
                  </a:cubicBezTo>
                  <a:cubicBezTo>
                    <a:pt x="1049303" y="2269686"/>
                    <a:pt x="2198784" y="1093458"/>
                    <a:pt x="3553430" y="213481"/>
                  </a:cubicBezTo>
                  <a:close/>
                  <a:moveTo>
                    <a:pt x="2548423" y="0"/>
                  </a:moveTo>
                  <a:cubicBezTo>
                    <a:pt x="2753601" y="0"/>
                    <a:pt x="2953010" y="29350"/>
                    <a:pt x="3146650" y="76261"/>
                  </a:cubicBezTo>
                  <a:cubicBezTo>
                    <a:pt x="1926869" y="912121"/>
                    <a:pt x="879908" y="1982785"/>
                    <a:pt x="67473" y="3226290"/>
                  </a:cubicBezTo>
                  <a:cubicBezTo>
                    <a:pt x="23578" y="3035638"/>
                    <a:pt x="0" y="2838965"/>
                    <a:pt x="0" y="2634014"/>
                  </a:cubicBezTo>
                  <a:cubicBezTo>
                    <a:pt x="0" y="1179035"/>
                    <a:pt x="1140771" y="0"/>
                    <a:pt x="2548423" y="0"/>
                  </a:cubicBezTo>
                  <a:close/>
                </a:path>
              </a:pathLst>
            </a:custGeom>
            <a:solidFill>
              <a:srgbClr val="19A8A2"/>
            </a:solidFill>
            <a:ln w="3175" cap="flat">
              <a:noFill/>
              <a:bevel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351">
                <a:solidFill>
                  <a:srgbClr val="6473B6"/>
                </a:solidFill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2CE730C-2F75-364D-B173-2361E40A52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822466" y="2286849"/>
              <a:ext cx="310320" cy="320553"/>
            </a:xfrm>
            <a:custGeom>
              <a:avLst/>
              <a:gdLst>
                <a:gd name="connsiteX0" fmla="*/ 3553430 w 5098945"/>
                <a:gd name="connsiteY0" fmla="*/ 213481 h 5267074"/>
                <a:gd name="connsiteX1" fmla="*/ 5098945 w 5098945"/>
                <a:gd name="connsiteY1" fmla="*/ 2633416 h 5267074"/>
                <a:gd name="connsiteX2" fmla="*/ 2547666 w 5098945"/>
                <a:gd name="connsiteY2" fmla="*/ 5267074 h 5267074"/>
                <a:gd name="connsiteX3" fmla="*/ 195783 w 5098945"/>
                <a:gd name="connsiteY3" fmla="*/ 3647847 h 5267074"/>
                <a:gd name="connsiteX4" fmla="*/ 3553430 w 5098945"/>
                <a:gd name="connsiteY4" fmla="*/ 213481 h 5267074"/>
                <a:gd name="connsiteX5" fmla="*/ 2548423 w 5098945"/>
                <a:gd name="connsiteY5" fmla="*/ 0 h 5267074"/>
                <a:gd name="connsiteX6" fmla="*/ 3146650 w 5098945"/>
                <a:gd name="connsiteY6" fmla="*/ 76261 h 5267074"/>
                <a:gd name="connsiteX7" fmla="*/ 67473 w 5098945"/>
                <a:gd name="connsiteY7" fmla="*/ 3226290 h 5267074"/>
                <a:gd name="connsiteX8" fmla="*/ 0 w 5098945"/>
                <a:gd name="connsiteY8" fmla="*/ 2634014 h 5267074"/>
                <a:gd name="connsiteX9" fmla="*/ 2548423 w 5098945"/>
                <a:gd name="connsiteY9" fmla="*/ 0 h 52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8945" h="5267074">
                  <a:moveTo>
                    <a:pt x="3553430" y="213481"/>
                  </a:moveTo>
                  <a:cubicBezTo>
                    <a:pt x="4462380" y="615340"/>
                    <a:pt x="5098945" y="1548246"/>
                    <a:pt x="5098945" y="2633416"/>
                  </a:cubicBezTo>
                  <a:cubicBezTo>
                    <a:pt x="5098945" y="4087836"/>
                    <a:pt x="3957992" y="5267074"/>
                    <a:pt x="2547666" y="5267074"/>
                  </a:cubicBezTo>
                  <a:cubicBezTo>
                    <a:pt x="1489231" y="5267074"/>
                    <a:pt x="580030" y="4598312"/>
                    <a:pt x="195783" y="3647847"/>
                  </a:cubicBezTo>
                  <a:cubicBezTo>
                    <a:pt x="1049303" y="2269686"/>
                    <a:pt x="2198784" y="1093458"/>
                    <a:pt x="3553430" y="213481"/>
                  </a:cubicBezTo>
                  <a:close/>
                  <a:moveTo>
                    <a:pt x="2548423" y="0"/>
                  </a:moveTo>
                  <a:cubicBezTo>
                    <a:pt x="2753601" y="0"/>
                    <a:pt x="2953010" y="29350"/>
                    <a:pt x="3146650" y="76261"/>
                  </a:cubicBezTo>
                  <a:cubicBezTo>
                    <a:pt x="1926869" y="912121"/>
                    <a:pt x="879908" y="1982785"/>
                    <a:pt x="67473" y="3226290"/>
                  </a:cubicBezTo>
                  <a:cubicBezTo>
                    <a:pt x="23578" y="3035638"/>
                    <a:pt x="0" y="2838965"/>
                    <a:pt x="0" y="2634014"/>
                  </a:cubicBezTo>
                  <a:cubicBezTo>
                    <a:pt x="0" y="1179035"/>
                    <a:pt x="1140771" y="0"/>
                    <a:pt x="2548423" y="0"/>
                  </a:cubicBezTo>
                  <a:close/>
                </a:path>
              </a:pathLst>
            </a:custGeom>
            <a:solidFill>
              <a:srgbClr val="6473B6"/>
            </a:solidFill>
            <a:ln w="3175" cap="flat">
              <a:noFill/>
              <a:bevel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351">
                <a:solidFill>
                  <a:srgbClr val="6473B6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75AC36-D49E-574F-8AB9-11CF18FE14CE}"/>
              </a:ext>
            </a:extLst>
          </p:cNvPr>
          <p:cNvGrpSpPr/>
          <p:nvPr userDrawn="1"/>
        </p:nvGrpSpPr>
        <p:grpSpPr>
          <a:xfrm>
            <a:off x="9424834" y="6326992"/>
            <a:ext cx="2350612" cy="283952"/>
            <a:chOff x="3186212" y="3369254"/>
            <a:chExt cx="1942652" cy="2346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BA3BED3-EFF2-4B4A-AAE3-3FCD24828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12" y="3382993"/>
              <a:ext cx="883725" cy="2209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ED14FB-6247-9C47-BE50-C62E4F920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3430" y="3369254"/>
              <a:ext cx="845434" cy="195378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59429F0-880C-5844-B593-E7C3C36B5005}"/>
                </a:ext>
              </a:extLst>
            </p:cNvPr>
            <p:cNvCxnSpPr/>
            <p:nvPr/>
          </p:nvCxnSpPr>
          <p:spPr>
            <a:xfrm>
              <a:off x="4178925" y="3395770"/>
              <a:ext cx="0" cy="17006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234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yriad Pro" panose="020B0503030403020204" pitchFamily="34" charset="0"/>
              </a:defRPr>
            </a:lvl1pPr>
            <a:lvl2pPr>
              <a:defRPr sz="28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12520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83EB3-07F6-4D6D-8EC3-FBFFED5B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8A24E-B562-4A5D-A3CF-F28D35EF8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08FFD-7B14-4FA9-983F-35C6B5A1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5558-9AE2-4753-9834-C22F06B9FFA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4D682-1F11-4A11-8DE9-C3977D3E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897517-EB1F-4D88-94F8-25B2648E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AA86-9E91-47D1-B193-3051406CF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955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D5C1277-E8EC-4F1E-B538-79EA688FD6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D5C1277-E8EC-4F1E-B538-79EA688FD6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C72B4F-2619-4FBE-A0A6-CAF1DBB84C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PepsiCo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0992786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ark blue - Bold Technology - block colour">
  <p:cSld name="Dark blue - Bold Technology - block colour">
    <p:bg>
      <p:bgPr>
        <a:solidFill>
          <a:srgbClr val="008CAA"/>
        </a:solidFill>
        <a:effectLst/>
      </p:bgPr>
    </p:bg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1" name="Google Shape;3121;p622" descr="Picture 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" y="0"/>
            <a:ext cx="122600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2" name="Google Shape;3122;p6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9A">
              <a:alpha val="49019"/>
            </a:srgbClr>
          </a:solidFill>
          <a:ln>
            <a:noFill/>
          </a:ln>
        </p:spPr>
        <p:txBody>
          <a:bodyPr spcFirstLastPara="1" wrap="square" lIns="119987" tIns="119987" rIns="119987" bIns="11998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3" name="Google Shape;3123;p622"/>
          <p:cNvSpPr txBox="1">
            <a:spLocks noGrp="1"/>
          </p:cNvSpPr>
          <p:nvPr>
            <p:ph type="title"/>
          </p:nvPr>
        </p:nvSpPr>
        <p:spPr>
          <a:xfrm>
            <a:off x="609600" y="25573"/>
            <a:ext cx="10972800" cy="99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  <a:defRPr sz="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D83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D83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D83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D83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D83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D83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D83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D83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0C2D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5" name="Google Shape;3125;p622"/>
          <p:cNvSpPr txBox="1">
            <a:spLocks noGrp="1"/>
          </p:cNvSpPr>
          <p:nvPr>
            <p:ph type="body" idx="1"/>
          </p:nvPr>
        </p:nvSpPr>
        <p:spPr>
          <a:xfrm>
            <a:off x="609600" y="1451263"/>
            <a:ext cx="10972800" cy="44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0" tIns="34270" rIns="34270" bIns="34270" anchor="t" anchorCtr="0"/>
          <a:lstStyle>
            <a:lvl1pPr marL="609511" marR="0" lvl="0" indent="-30475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Trocchi"/>
              <a:buNone/>
              <a:defRPr sz="2400" b="0" i="0" u="none" strike="noStrike" cap="none">
                <a:solidFill>
                  <a:srgbClr val="404041"/>
                </a:solidFill>
                <a:latin typeface="Trocchi"/>
                <a:ea typeface="Trocchi"/>
                <a:cs typeface="Trocchi"/>
                <a:sym typeface="Trocchi"/>
              </a:defRPr>
            </a:lvl1pPr>
            <a:lvl2pPr marL="1219016" marR="0" lvl="1" indent="-4571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Trocchi"/>
              <a:buChar char="•"/>
              <a:defRPr sz="2400" b="0" i="0" u="none" strike="noStrike" cap="none">
                <a:solidFill>
                  <a:srgbClr val="404041"/>
                </a:solidFill>
                <a:latin typeface="Trocchi"/>
                <a:ea typeface="Trocchi"/>
                <a:cs typeface="Trocchi"/>
                <a:sym typeface="Trocchi"/>
              </a:defRPr>
            </a:lvl2pPr>
            <a:lvl3pPr marL="1828528" marR="0" lvl="2" indent="-4571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Trocchi"/>
              <a:buChar char="–"/>
              <a:defRPr sz="2400" b="0" i="0" u="none" strike="noStrike" cap="none">
                <a:solidFill>
                  <a:srgbClr val="404041"/>
                </a:solidFill>
                <a:latin typeface="Trocchi"/>
                <a:ea typeface="Trocchi"/>
                <a:cs typeface="Trocchi"/>
                <a:sym typeface="Trocchi"/>
              </a:defRPr>
            </a:lvl3pPr>
            <a:lvl4pPr marL="2438032" marR="0" lvl="3" indent="-30475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Trocchi"/>
              <a:buNone/>
              <a:defRPr sz="2400" b="0" i="0" u="none" strike="noStrike" cap="none">
                <a:solidFill>
                  <a:srgbClr val="404041"/>
                </a:solidFill>
                <a:latin typeface="Trocchi"/>
                <a:ea typeface="Trocchi"/>
                <a:cs typeface="Trocchi"/>
                <a:sym typeface="Trocchi"/>
              </a:defRPr>
            </a:lvl4pPr>
            <a:lvl5pPr marL="3047544" marR="0" lvl="4" indent="-30475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Trocchi"/>
              <a:buNone/>
              <a:defRPr sz="2400" b="0" i="0" u="none" strike="noStrike" cap="none">
                <a:solidFill>
                  <a:srgbClr val="404041"/>
                </a:solidFill>
                <a:latin typeface="Trocchi"/>
                <a:ea typeface="Trocchi"/>
                <a:cs typeface="Trocchi"/>
                <a:sym typeface="Trocchi"/>
              </a:defRPr>
            </a:lvl5pPr>
            <a:lvl6pPr marL="3657049" marR="0" lvl="5" indent="-40634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60" marR="0" lvl="6" indent="-40634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070" marR="0" lvl="7" indent="-40634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5576" marR="0" lvl="8" indent="-40634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6" name="Google Shape;3126;p622"/>
          <p:cNvSpPr txBox="1">
            <a:spLocks noGrp="1"/>
          </p:cNvSpPr>
          <p:nvPr>
            <p:ph type="sldNum" idx="12"/>
          </p:nvPr>
        </p:nvSpPr>
        <p:spPr>
          <a:xfrm>
            <a:off x="5988000" y="6513549"/>
            <a:ext cx="216000" cy="3385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0" tIns="34270" rIns="34270" bIns="3427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FB2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ADAF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FB2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ADAFB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FB2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ADAFB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FB2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ADAFB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FB2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ADAFB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FB2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ADAFB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FB2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ADAFB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FB2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ADAFB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FB2"/>
              </a:buClr>
              <a:buSzPts val="600"/>
              <a:buFont typeface="Arial"/>
              <a:buNone/>
              <a:defRPr sz="800" b="0" i="0" u="none" strike="noStrike" cap="none">
                <a:solidFill>
                  <a:srgbClr val="ADAFB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63884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9A6AD5F6-4B01-4461-AAC3-6B1332B04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9A6AD5F6-4B01-4461-AAC3-6B1332B04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2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9A6AD5F6-4B01-4461-AAC3-6B1332B04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Cond" panose="020B0506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76647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Cond" panose="020B0506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9A6AD5F6-4B01-4461-AAC3-6B1332B04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9A6AD5F6-4B01-4461-AAC3-6B1332B04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yriad Pro" panose="020B0503030403020204" pitchFamily="34" charset="0"/>
              </a:defRPr>
            </a:lvl1pPr>
            <a:lvl2pPr>
              <a:defRPr sz="2800">
                <a:latin typeface="Myriad Pro" panose="020B0503030403020204" pitchFamily="34" charset="0"/>
              </a:defRPr>
            </a:lvl2pPr>
            <a:lvl3pPr>
              <a:defRPr sz="2400">
                <a:latin typeface="Myriad Pro" panose="020B0503030403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47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36820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81918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60818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1240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1200" y="6477000"/>
            <a:ext cx="5486400" cy="304800"/>
          </a:xfrm>
        </p:spPr>
        <p:txBody>
          <a:bodyPr anchor="ctr"/>
          <a:lstStyle>
            <a:lvl1pPr marL="0" indent="0" algn="r">
              <a:buNone/>
              <a:defRPr sz="1000"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49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037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vmlDrawing" Target="../drawings/vmlDrawing5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30052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7688371" y="4114800"/>
            <a:ext cx="4503629" cy="2743200"/>
          </a:xfrm>
          <a:prstGeom prst="rect">
            <a:avLst/>
          </a:prstGeom>
          <a:blipFill dpi="0" rotWithShape="1">
            <a:blip r:embed="rId17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173" t="23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yriad Pro" panose="020B0503030403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2286000"/>
            <a:ext cx="2810535" cy="3816968"/>
          </a:xfrm>
          <a:prstGeom prst="rect">
            <a:avLst/>
          </a:prstGeom>
          <a:blipFill dpi="0" rotWithShape="1">
            <a:blip r:embed="rId18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yriad Pro" panose="020B0503030403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110" y="-68579"/>
            <a:ext cx="10515600" cy="11790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025" y="1501252"/>
            <a:ext cx="11203666" cy="460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065" y="64598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829800" y="1371600"/>
            <a:ext cx="1876891" cy="1872198"/>
          </a:xfrm>
          <a:prstGeom prst="rect">
            <a:avLst/>
          </a:prstGeom>
          <a:blipFill dpi="0" rotWithShape="1">
            <a:blip r:embed="rId19" cstate="print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34" t="1316" r="-2034" b="-13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yriad Pro" panose="020B0503030403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635088" y="1087610"/>
            <a:ext cx="10948416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26" descr="pepsi_logo_color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0291" y="455930"/>
            <a:ext cx="2057400" cy="47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23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5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57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7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>
            <a:extLst>
              <a:ext uri="{FF2B5EF4-FFF2-40B4-BE49-F238E27FC236}">
                <a16:creationId xmlns:a16="http://schemas.microsoft.com/office/drawing/2014/main" id="{37847926-216F-4108-B95A-A52BFA9DD7EA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477" y="198181"/>
            <a:ext cx="786901" cy="210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356882"/>
            <a:ext cx="10944224" cy="10669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88225"/>
            <a:ext cx="10944224" cy="4683963"/>
          </a:xfrm>
          <a:prstGeom prst="rect">
            <a:avLst/>
          </a:prstGeom>
        </p:spPr>
        <p:txBody>
          <a:bodyPr vert="horz" lIns="18000" tIns="18000" rIns="18000" bIns="18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4A6E8EF-6FC2-0D44-86BD-5C20CD1FB4BE}"/>
              </a:ext>
            </a:extLst>
          </p:cNvPr>
          <p:cNvGrpSpPr/>
          <p:nvPr/>
        </p:nvGrpSpPr>
        <p:grpSpPr>
          <a:xfrm>
            <a:off x="0" y="-351936"/>
            <a:ext cx="3989823" cy="238813"/>
            <a:chOff x="0" y="-263952"/>
            <a:chExt cx="2992367" cy="17911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67C7E31-4D1F-AB4A-AD5C-22121E93D717}"/>
                </a:ext>
              </a:extLst>
            </p:cNvPr>
            <p:cNvSpPr/>
            <p:nvPr/>
          </p:nvSpPr>
          <p:spPr>
            <a:xfrm>
              <a:off x="0" y="-263951"/>
              <a:ext cx="179109" cy="179109"/>
            </a:xfrm>
            <a:prstGeom prst="ellipse">
              <a:avLst/>
            </a:prstGeom>
            <a:solidFill>
              <a:srgbClr val="48A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7AC68B3-5D6E-BE4F-97DA-BA4B4C4FDD8D}"/>
                </a:ext>
              </a:extLst>
            </p:cNvPr>
            <p:cNvSpPr/>
            <p:nvPr/>
          </p:nvSpPr>
          <p:spPr>
            <a:xfrm>
              <a:off x="237460" y="-263952"/>
              <a:ext cx="179109" cy="17910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3BD27B9-8FBD-4347-84E2-90723834E1C8}"/>
                </a:ext>
              </a:extLst>
            </p:cNvPr>
            <p:cNvSpPr/>
            <p:nvPr/>
          </p:nvSpPr>
          <p:spPr>
            <a:xfrm>
              <a:off x="474920" y="-263951"/>
              <a:ext cx="179109" cy="179109"/>
            </a:xfrm>
            <a:prstGeom prst="ellipse">
              <a:avLst/>
            </a:prstGeom>
            <a:solidFill>
              <a:srgbClr val="008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8742F3D-0DB9-864E-9D72-B9844F42BB7F}"/>
                </a:ext>
              </a:extLst>
            </p:cNvPr>
            <p:cNvSpPr/>
            <p:nvPr/>
          </p:nvSpPr>
          <p:spPr>
            <a:xfrm>
              <a:off x="712380" y="-263952"/>
              <a:ext cx="179109" cy="179109"/>
            </a:xfrm>
            <a:prstGeom prst="ellipse">
              <a:avLst/>
            </a:prstGeom>
            <a:solidFill>
              <a:srgbClr val="E30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D8027BB-0232-964A-BD54-C623AC84B7B0}"/>
                </a:ext>
              </a:extLst>
            </p:cNvPr>
            <p:cNvSpPr/>
            <p:nvPr/>
          </p:nvSpPr>
          <p:spPr>
            <a:xfrm>
              <a:off x="949840" y="-263951"/>
              <a:ext cx="179109" cy="1791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BD69A75-8EAD-4F4D-BF36-5D88FFB7D4AD}"/>
                </a:ext>
              </a:extLst>
            </p:cNvPr>
            <p:cNvSpPr/>
            <p:nvPr/>
          </p:nvSpPr>
          <p:spPr>
            <a:xfrm>
              <a:off x="1187300" y="-263952"/>
              <a:ext cx="179109" cy="179109"/>
            </a:xfrm>
            <a:prstGeom prst="ellipse">
              <a:avLst/>
            </a:prstGeom>
            <a:solidFill>
              <a:srgbClr val="228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2E7FC5D-55C2-F043-A2FB-DE3E242E130A}"/>
                </a:ext>
              </a:extLst>
            </p:cNvPr>
            <p:cNvSpPr/>
            <p:nvPr/>
          </p:nvSpPr>
          <p:spPr>
            <a:xfrm>
              <a:off x="1424760" y="-263951"/>
              <a:ext cx="179109" cy="179109"/>
            </a:xfrm>
            <a:prstGeom prst="ellipse">
              <a:avLst/>
            </a:prstGeom>
            <a:solidFill>
              <a:srgbClr val="004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1DCA63A-8C3A-CB48-8031-CD4A928576B7}"/>
                </a:ext>
              </a:extLst>
            </p:cNvPr>
            <p:cNvSpPr/>
            <p:nvPr/>
          </p:nvSpPr>
          <p:spPr>
            <a:xfrm>
              <a:off x="1662220" y="-263952"/>
              <a:ext cx="179109" cy="179109"/>
            </a:xfrm>
            <a:prstGeom prst="ellipse">
              <a:avLst/>
            </a:prstGeom>
            <a:solidFill>
              <a:srgbClr val="8702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814E572-C09C-D14D-897A-532D300047C9}"/>
                </a:ext>
              </a:extLst>
            </p:cNvPr>
            <p:cNvSpPr/>
            <p:nvPr/>
          </p:nvSpPr>
          <p:spPr>
            <a:xfrm>
              <a:off x="1899680" y="-263951"/>
              <a:ext cx="179109" cy="179109"/>
            </a:xfrm>
            <a:prstGeom prst="ellipse">
              <a:avLst/>
            </a:prstGeom>
            <a:solidFill>
              <a:srgbClr val="FF7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C7B1584-F09F-644A-9740-2C3F13E8900F}"/>
                </a:ext>
              </a:extLst>
            </p:cNvPr>
            <p:cNvSpPr/>
            <p:nvPr/>
          </p:nvSpPr>
          <p:spPr>
            <a:xfrm>
              <a:off x="2137140" y="-263952"/>
              <a:ext cx="179109" cy="179109"/>
            </a:xfrm>
            <a:prstGeom prst="ellipse">
              <a:avLst/>
            </a:prstGeom>
            <a:solidFill>
              <a:srgbClr val="286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320B66D-3DB4-E84A-B873-A32B086A0794}"/>
                </a:ext>
              </a:extLst>
            </p:cNvPr>
            <p:cNvSpPr/>
            <p:nvPr/>
          </p:nvSpPr>
          <p:spPr>
            <a:xfrm>
              <a:off x="2374600" y="-263951"/>
              <a:ext cx="179109" cy="179109"/>
            </a:xfrm>
            <a:prstGeom prst="ellipse">
              <a:avLst/>
            </a:prstGeom>
            <a:solidFill>
              <a:srgbClr val="002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8050B24-B678-BE4C-8DE4-12D515768FCC}"/>
                </a:ext>
              </a:extLst>
            </p:cNvPr>
            <p:cNvSpPr/>
            <p:nvPr/>
          </p:nvSpPr>
          <p:spPr>
            <a:xfrm>
              <a:off x="2593929" y="-263952"/>
              <a:ext cx="179109" cy="179109"/>
            </a:xfrm>
            <a:prstGeom prst="ellipse">
              <a:avLst/>
            </a:prstGeom>
            <a:solidFill>
              <a:srgbClr val="3C1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955A0FB-0000-3541-832A-72AECB139F00}"/>
                </a:ext>
              </a:extLst>
            </p:cNvPr>
            <p:cNvSpPr/>
            <p:nvPr/>
          </p:nvSpPr>
          <p:spPr>
            <a:xfrm>
              <a:off x="2813258" y="-263952"/>
              <a:ext cx="179109" cy="179109"/>
            </a:xfrm>
            <a:prstGeom prst="ellipse">
              <a:avLst/>
            </a:prstGeom>
            <a:solidFill>
              <a:srgbClr val="EC5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0" i="0">
                <a:latin typeface="Arial Regular"/>
              </a:endParaRPr>
            </a:p>
          </p:txBody>
        </p:sp>
      </p:grpSp>
      <p:sp>
        <p:nvSpPr>
          <p:cNvPr id="22" name="Freeform 27">
            <a:extLst>
              <a:ext uri="{FF2B5EF4-FFF2-40B4-BE49-F238E27FC236}">
                <a16:creationId xmlns:a16="http://schemas.microsoft.com/office/drawing/2014/main" id="{FE7C14EE-F23D-B941-957C-B88DA01A98A8}"/>
              </a:ext>
            </a:extLst>
          </p:cNvPr>
          <p:cNvSpPr/>
          <p:nvPr/>
        </p:nvSpPr>
        <p:spPr>
          <a:xfrm>
            <a:off x="11575088" y="229719"/>
            <a:ext cx="342372" cy="211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102"/>
                </a:moveTo>
                <a:cubicBezTo>
                  <a:pt x="21600" y="7710"/>
                  <a:pt x="20450" y="5516"/>
                  <a:pt x="18233" y="5516"/>
                </a:cubicBezTo>
                <a:cubicBezTo>
                  <a:pt x="15995" y="5516"/>
                  <a:pt x="15995" y="5516"/>
                  <a:pt x="15995" y="5516"/>
                </a:cubicBezTo>
                <a:cubicBezTo>
                  <a:pt x="15995" y="9836"/>
                  <a:pt x="15995" y="9836"/>
                  <a:pt x="15995" y="9836"/>
                </a:cubicBezTo>
                <a:cubicBezTo>
                  <a:pt x="13079" y="9836"/>
                  <a:pt x="13079" y="9836"/>
                  <a:pt x="13079" y="9836"/>
                </a:cubicBezTo>
                <a:cubicBezTo>
                  <a:pt x="11909" y="13359"/>
                  <a:pt x="11909" y="13359"/>
                  <a:pt x="11909" y="13359"/>
                </a:cubicBezTo>
                <a:cubicBezTo>
                  <a:pt x="10677" y="9836"/>
                  <a:pt x="10677" y="9836"/>
                  <a:pt x="10677" y="9836"/>
                </a:cubicBezTo>
                <a:cubicBezTo>
                  <a:pt x="9116" y="9836"/>
                  <a:pt x="9116" y="9836"/>
                  <a:pt x="9116" y="9836"/>
                </a:cubicBezTo>
                <a:cubicBezTo>
                  <a:pt x="9301" y="9039"/>
                  <a:pt x="9383" y="8208"/>
                  <a:pt x="9383" y="7377"/>
                </a:cubicBezTo>
                <a:cubicBezTo>
                  <a:pt x="9383" y="7311"/>
                  <a:pt x="9383" y="7311"/>
                  <a:pt x="9383" y="7311"/>
                </a:cubicBezTo>
                <a:cubicBezTo>
                  <a:pt x="9383" y="5350"/>
                  <a:pt x="8911" y="3489"/>
                  <a:pt x="8049" y="2127"/>
                </a:cubicBezTo>
                <a:cubicBezTo>
                  <a:pt x="7166" y="764"/>
                  <a:pt x="5995" y="0"/>
                  <a:pt x="4702" y="0"/>
                </a:cubicBezTo>
                <a:cubicBezTo>
                  <a:pt x="3408" y="0"/>
                  <a:pt x="2217" y="764"/>
                  <a:pt x="1335" y="2160"/>
                </a:cubicBezTo>
                <a:cubicBezTo>
                  <a:pt x="924" y="2825"/>
                  <a:pt x="575" y="3622"/>
                  <a:pt x="349" y="4486"/>
                </a:cubicBezTo>
                <a:cubicBezTo>
                  <a:pt x="103" y="5383"/>
                  <a:pt x="0" y="6347"/>
                  <a:pt x="0" y="7377"/>
                </a:cubicBezTo>
                <a:cubicBezTo>
                  <a:pt x="0" y="7410"/>
                  <a:pt x="0" y="7410"/>
                  <a:pt x="0" y="7410"/>
                </a:cubicBezTo>
                <a:cubicBezTo>
                  <a:pt x="0" y="9371"/>
                  <a:pt x="472" y="11232"/>
                  <a:pt x="1335" y="12594"/>
                </a:cubicBezTo>
                <a:cubicBezTo>
                  <a:pt x="2197" y="13957"/>
                  <a:pt x="3408" y="14721"/>
                  <a:pt x="4681" y="14721"/>
                </a:cubicBezTo>
                <a:cubicBezTo>
                  <a:pt x="5831" y="14721"/>
                  <a:pt x="6899" y="14123"/>
                  <a:pt x="7741" y="13026"/>
                </a:cubicBezTo>
                <a:cubicBezTo>
                  <a:pt x="7741" y="21600"/>
                  <a:pt x="7741" y="21600"/>
                  <a:pt x="7741" y="21600"/>
                </a:cubicBezTo>
                <a:cubicBezTo>
                  <a:pt x="10307" y="21600"/>
                  <a:pt x="10307" y="21600"/>
                  <a:pt x="10307" y="21600"/>
                </a:cubicBezTo>
                <a:cubicBezTo>
                  <a:pt x="10307" y="16782"/>
                  <a:pt x="10307" y="16782"/>
                  <a:pt x="10307" y="16782"/>
                </a:cubicBezTo>
                <a:cubicBezTo>
                  <a:pt x="11909" y="20470"/>
                  <a:pt x="11909" y="20470"/>
                  <a:pt x="11909" y="20470"/>
                </a:cubicBezTo>
                <a:cubicBezTo>
                  <a:pt x="13449" y="16782"/>
                  <a:pt x="13449" y="16782"/>
                  <a:pt x="13449" y="16782"/>
                </a:cubicBezTo>
                <a:cubicBezTo>
                  <a:pt x="13449" y="21600"/>
                  <a:pt x="13449" y="21600"/>
                  <a:pt x="13449" y="21600"/>
                </a:cubicBezTo>
                <a:cubicBezTo>
                  <a:pt x="16015" y="21600"/>
                  <a:pt x="16015" y="21600"/>
                  <a:pt x="16015" y="21600"/>
                </a:cubicBezTo>
                <a:cubicBezTo>
                  <a:pt x="16015" y="14954"/>
                  <a:pt x="16015" y="14954"/>
                  <a:pt x="16015" y="14954"/>
                </a:cubicBezTo>
                <a:cubicBezTo>
                  <a:pt x="18171" y="14954"/>
                  <a:pt x="18171" y="14954"/>
                  <a:pt x="18171" y="14954"/>
                </a:cubicBezTo>
                <a:cubicBezTo>
                  <a:pt x="20409" y="14954"/>
                  <a:pt x="21600" y="12927"/>
                  <a:pt x="21600" y="10235"/>
                </a:cubicBezTo>
                <a:lnTo>
                  <a:pt x="21600" y="10102"/>
                </a:lnTo>
                <a:close/>
                <a:moveTo>
                  <a:pt x="6180" y="7410"/>
                </a:moveTo>
                <a:cubicBezTo>
                  <a:pt x="6180" y="8673"/>
                  <a:pt x="5667" y="9903"/>
                  <a:pt x="4702" y="9903"/>
                </a:cubicBezTo>
                <a:cubicBezTo>
                  <a:pt x="3716" y="9903"/>
                  <a:pt x="3183" y="8673"/>
                  <a:pt x="3183" y="7377"/>
                </a:cubicBezTo>
                <a:cubicBezTo>
                  <a:pt x="3183" y="7311"/>
                  <a:pt x="3183" y="7311"/>
                  <a:pt x="3183" y="7311"/>
                </a:cubicBezTo>
                <a:cubicBezTo>
                  <a:pt x="3183" y="6048"/>
                  <a:pt x="3696" y="4785"/>
                  <a:pt x="4681" y="4785"/>
                </a:cubicBezTo>
                <a:cubicBezTo>
                  <a:pt x="5667" y="4785"/>
                  <a:pt x="6180" y="6015"/>
                  <a:pt x="6180" y="7377"/>
                </a:cubicBezTo>
                <a:lnTo>
                  <a:pt x="6180" y="7410"/>
                </a:lnTo>
                <a:close/>
                <a:moveTo>
                  <a:pt x="19629" y="10202"/>
                </a:moveTo>
                <a:cubicBezTo>
                  <a:pt x="19629" y="11365"/>
                  <a:pt x="19054" y="11863"/>
                  <a:pt x="18397" y="11863"/>
                </a:cubicBezTo>
                <a:cubicBezTo>
                  <a:pt x="18027" y="11863"/>
                  <a:pt x="18027" y="11863"/>
                  <a:pt x="18027" y="11863"/>
                </a:cubicBezTo>
                <a:cubicBezTo>
                  <a:pt x="18027" y="8507"/>
                  <a:pt x="18027" y="8507"/>
                  <a:pt x="18027" y="8507"/>
                </a:cubicBezTo>
                <a:cubicBezTo>
                  <a:pt x="18397" y="8507"/>
                  <a:pt x="18397" y="8507"/>
                  <a:pt x="18397" y="8507"/>
                </a:cubicBezTo>
                <a:cubicBezTo>
                  <a:pt x="19054" y="8507"/>
                  <a:pt x="19629" y="9039"/>
                  <a:pt x="19629" y="10169"/>
                </a:cubicBezTo>
                <a:lnTo>
                  <a:pt x="19629" y="1020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61094" tIns="61094" rIns="61094" bIns="61094"/>
          <a:lstStyle/>
          <a:p>
            <a:pPr marL="0" marR="0" lvl="0" indent="0" defTabSz="7822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D1D1D"/>
                </a:solidFill>
              </a:defRPr>
            </a:pPr>
            <a:endParaRPr kumimoji="0" sz="1539" b="0" i="0" u="none" strike="noStrike" kern="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 Regular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C9A07-F976-2844-A778-FE8D816940CC}"/>
              </a:ext>
            </a:extLst>
          </p:cNvPr>
          <p:cNvCxnSpPr>
            <a:cxnSpLocks/>
          </p:cNvCxnSpPr>
          <p:nvPr/>
        </p:nvCxnSpPr>
        <p:spPr>
          <a:xfrm>
            <a:off x="623888" y="6315077"/>
            <a:ext cx="10951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DEE02939-5455-D846-8BCC-C23787B42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133" y="6346240"/>
            <a:ext cx="527980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0" i="0">
                <a:solidFill>
                  <a:schemeClr val="tx1"/>
                </a:solidFill>
                <a:latin typeface="Arial Regular"/>
              </a:defRPr>
            </a:lvl1pPr>
          </a:lstStyle>
          <a:p>
            <a:fld id="{B4653C60-DF81-438F-BE17-4AEF699717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6" name="Footer Placeholder 2">
            <a:extLst>
              <a:ext uri="{FF2B5EF4-FFF2-40B4-BE49-F238E27FC236}">
                <a16:creationId xmlns:a16="http://schemas.microsoft.com/office/drawing/2014/main" id="{9ACB5EF6-7C25-2444-BD03-1BE4ADC08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3227" y="6346240"/>
            <a:ext cx="10331824" cy="2165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GB" sz="700" b="0" i="0" smtClean="0">
                <a:latin typeface="Arial Regular"/>
              </a:defRPr>
            </a:lvl1pPr>
          </a:lstStyle>
          <a:p>
            <a:r>
              <a:rPr lang="en-GB"/>
              <a:t>Presentation Title   |  Client</a:t>
            </a:r>
          </a:p>
        </p:txBody>
      </p:sp>
    </p:spTree>
    <p:extLst>
      <p:ext uri="{BB962C8B-B14F-4D97-AF65-F5344CB8AC3E}">
        <p14:creationId xmlns:p14="http://schemas.microsoft.com/office/powerpoint/2010/main" val="102735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  <p:sldLayoutId id="2147483725" r:id="rId43"/>
    <p:sldLayoutId id="2147483726" r:id="rId44"/>
    <p:sldLayoutId id="2147483727" r:id="rId45"/>
    <p:sldLayoutId id="2147483728" r:id="rId46"/>
    <p:sldLayoutId id="2147483729" r:id="rId47"/>
    <p:sldLayoutId id="2147483730" r:id="rId48"/>
    <p:sldLayoutId id="2147483731" r:id="rId49"/>
    <p:sldLayoutId id="2147483732" r:id="rId50"/>
    <p:sldLayoutId id="2147483733" r:id="rId51"/>
    <p:sldLayoutId id="2147483734" r:id="rId52"/>
    <p:sldLayoutId id="2147483735" r:id="rId53"/>
    <p:sldLayoutId id="2147483736" r:id="rId54"/>
    <p:sldLayoutId id="2147483737" r:id="rId55"/>
    <p:sldLayoutId id="2147483738" r:id="rId56"/>
    <p:sldLayoutId id="2147483739" r:id="rId57"/>
    <p:sldLayoutId id="2147483740" r:id="rId58"/>
    <p:sldLayoutId id="2147483741" r:id="rId59"/>
    <p:sldLayoutId id="2147483742" r:id="rId60"/>
    <p:sldLayoutId id="2147483743" r:id="rId61"/>
  </p:sldLayoutIdLst>
  <p:hf hdr="0" dt="0"/>
  <p:txStyles>
    <p:titleStyle>
      <a:lvl1pPr algn="l" defTabSz="484828" rtl="0" eaLnBrk="1" latinLnBrk="0" hangingPunct="1">
        <a:lnSpc>
          <a:spcPct val="100000"/>
        </a:lnSpc>
        <a:spcBef>
          <a:spcPct val="0"/>
        </a:spcBef>
        <a:buNone/>
        <a:defRPr lang="en-US" sz="2800" b="1" i="0" kern="1200" cap="none" spc="0" baseline="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84828" rtl="0" eaLnBrk="1" latinLnBrk="0" hangingPunct="1">
        <a:lnSpc>
          <a:spcPct val="100000"/>
        </a:lnSpc>
        <a:spcBef>
          <a:spcPts val="1200"/>
        </a:spcBef>
        <a:spcAft>
          <a:spcPts val="800"/>
        </a:spcAft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7792" indent="-177792" algn="l" defTabSz="48482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1934" indent="-184142" algn="l" defTabSz="48482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724" indent="-180966" algn="l" defTabSz="48482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15" indent="-180966" algn="l" defTabSz="48482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3277" indent="-121208" algn="l" defTabSz="48482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6pPr>
      <a:lvl7pPr marL="1575691" indent="-121208" algn="l" defTabSz="48482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7pPr>
      <a:lvl8pPr marL="1818105" indent="-121208" algn="l" defTabSz="48482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8pPr>
      <a:lvl9pPr marL="2060519" indent="-121208" algn="l" defTabSz="48482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1pPr>
      <a:lvl2pPr marL="242415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2pPr>
      <a:lvl3pPr marL="484828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3pPr>
      <a:lvl4pPr marL="727242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4pPr>
      <a:lvl5pPr marL="969657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5pPr>
      <a:lvl6pPr marL="1212070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6pPr>
      <a:lvl7pPr marL="1454484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7pPr>
      <a:lvl8pPr marL="1696898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8pPr>
      <a:lvl9pPr marL="1939313" algn="l" defTabSz="48482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287">
          <p15:clr>
            <a:srgbClr val="F26B43"/>
          </p15:clr>
        </p15:guide>
        <p15:guide id="6" orient="horz" pos="278">
          <p15:clr>
            <a:srgbClr val="F26B43"/>
          </p15:clr>
        </p15:guide>
        <p15:guide id="8" orient="horz" pos="4042">
          <p15:clr>
            <a:srgbClr val="F26B43"/>
          </p15:clr>
        </p15:guide>
        <p15:guide id="11" pos="4951">
          <p15:clr>
            <a:srgbClr val="F26B43"/>
          </p15:clr>
        </p15:guide>
        <p15:guide id="37" pos="393">
          <p15:clr>
            <a:srgbClr val="F26B43"/>
          </p15:clr>
        </p15:guide>
        <p15:guide id="41" pos="2729">
          <p15:clr>
            <a:srgbClr val="F26B43"/>
          </p15:clr>
        </p15:guide>
        <p15:guide id="43" pos="2615">
          <p15:clr>
            <a:srgbClr val="F26B43"/>
          </p15:clr>
        </p15:guide>
        <p15:guide id="47" pos="5065">
          <p15:clr>
            <a:srgbClr val="F26B43"/>
          </p15:clr>
        </p15:guide>
        <p15:guide id="53" orient="horz" pos="822">
          <p15:clr>
            <a:srgbClr val="F26B43"/>
          </p15:clr>
        </p15:guide>
        <p15:guide id="54" orient="horz" pos="913">
          <p15:clr>
            <a:srgbClr val="F26B43"/>
          </p15:clr>
        </p15:guide>
        <p15:guide id="58" orient="horz" pos="1457">
          <p15:clr>
            <a:srgbClr val="F26B43"/>
          </p15:clr>
        </p15:guide>
        <p15:guide id="59" orient="horz" pos="1570">
          <p15:clr>
            <a:srgbClr val="F26B43"/>
          </p15:clr>
        </p15:guide>
        <p15:guide id="62" orient="horz" pos="2092">
          <p15:clr>
            <a:srgbClr val="F26B43"/>
          </p15:clr>
        </p15:guide>
        <p15:guide id="63" orient="horz" pos="2205">
          <p15:clr>
            <a:srgbClr val="F26B43"/>
          </p15:clr>
        </p15:guide>
        <p15:guide id="66" orient="horz" pos="2750">
          <p15:clr>
            <a:srgbClr val="F26B43"/>
          </p15:clr>
        </p15:guide>
        <p15:guide id="67" orient="horz" pos="2863">
          <p15:clr>
            <a:srgbClr val="F26B43"/>
          </p15:clr>
        </p15:guide>
        <p15:guide id="70" orient="horz" pos="3385">
          <p15:clr>
            <a:srgbClr val="F26B43"/>
          </p15:clr>
        </p15:guide>
        <p15:guide id="71" orient="horz" pos="349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7688371" y="4114800"/>
            <a:ext cx="4503629" cy="2743200"/>
          </a:xfrm>
          <a:prstGeom prst="rect">
            <a:avLst/>
          </a:prstGeom>
          <a:blipFill dpi="0" rotWithShape="1">
            <a:blip r:embed="rId17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173" t="23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2286000"/>
            <a:ext cx="2810535" cy="3816968"/>
          </a:xfrm>
          <a:prstGeom prst="rect">
            <a:avLst/>
          </a:prstGeom>
          <a:blipFill dpi="0" rotWithShape="1">
            <a:blip r:embed="rId18" cstate="screen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110" y="-68579"/>
            <a:ext cx="10515600" cy="11790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025" y="1501252"/>
            <a:ext cx="11203666" cy="460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065" y="64598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829800" y="1371600"/>
            <a:ext cx="1876891" cy="1872198"/>
          </a:xfrm>
          <a:prstGeom prst="rect">
            <a:avLst/>
          </a:prstGeom>
          <a:blipFill dpi="0" rotWithShape="1">
            <a:blip r:embed="rId19" cstate="print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34" t="1316" r="-2034" b="-13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635088" y="1087610"/>
            <a:ext cx="10948416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26" descr="pepsi_logo_color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0291" y="455930"/>
            <a:ext cx="2057400" cy="47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3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85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120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pos="384">
          <p15:clr>
            <a:srgbClr val="F26B43"/>
          </p15:clr>
        </p15:guide>
        <p15:guide id="5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microsoft.com/office/2007/relationships/hdphoto" Target="../media/hdphoto1.wdp"/><Relationship Id="rId26" Type="http://schemas.openxmlformats.org/officeDocument/2006/relationships/image" Target="../media/image35.pn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4.png"/><Relationship Id="rId2" Type="http://schemas.openxmlformats.org/officeDocument/2006/relationships/tags" Target="../tags/tag9.xml"/><Relationship Id="rId16" Type="http://schemas.openxmlformats.org/officeDocument/2006/relationships/image" Target="../media/image27.png"/><Relationship Id="rId20" Type="http://schemas.microsoft.com/office/2007/relationships/hdphoto" Target="../media/hdphoto2.wdp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11" Type="http://schemas.openxmlformats.org/officeDocument/2006/relationships/image" Target="../media/image22.png"/><Relationship Id="rId24" Type="http://schemas.openxmlformats.org/officeDocument/2006/relationships/image" Target="../media/image33.png"/><Relationship Id="rId32" Type="http://schemas.openxmlformats.org/officeDocument/2006/relationships/image" Target="../media/image41.jpe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6.tif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21.jpeg"/><Relationship Id="rId19" Type="http://schemas.openxmlformats.org/officeDocument/2006/relationships/image" Target="../media/image29.png"/><Relationship Id="rId31" Type="http://schemas.openxmlformats.org/officeDocument/2006/relationships/image" Target="../media/image4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Relationship Id="rId14" Type="http://schemas.openxmlformats.org/officeDocument/2006/relationships/image" Target="../media/image25.tif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A8710E6-61DC-4736-BDFC-7D9E91B7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355" y="1459632"/>
            <a:ext cx="6511290" cy="1179049"/>
          </a:xfrm>
        </p:spPr>
        <p:txBody>
          <a:bodyPr anchor="ctr"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5400" dirty="0">
                <a:latin typeface="+mj-lt"/>
              </a:rPr>
              <a:t>Две стороны таргетинга</a:t>
            </a:r>
            <a:br>
              <a:rPr lang="en-US" sz="5400" dirty="0">
                <a:latin typeface="+mj-lt"/>
              </a:rPr>
            </a:br>
            <a:r>
              <a:rPr lang="ru-RU" sz="4000" b="0" dirty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данные и измерения </a:t>
            </a:r>
            <a:endParaRPr lang="ru-RU" sz="5400" dirty="0"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387262-F520-4D24-BD7C-D8940DD3E90E}"/>
              </a:ext>
            </a:extLst>
          </p:cNvPr>
          <p:cNvSpPr/>
          <p:nvPr/>
        </p:nvSpPr>
        <p:spPr>
          <a:xfrm>
            <a:off x="3273753" y="3351227"/>
            <a:ext cx="56444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Владимир Степанов</a:t>
            </a:r>
          </a:p>
          <a:p>
            <a:pPr algn="ctr"/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Директор по Медиа Стратегии</a:t>
            </a:r>
          </a:p>
          <a:p>
            <a:pPr algn="ctr"/>
            <a:r>
              <a:rPr lang="ru-RU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ПепсиКо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 Россия</a:t>
            </a:r>
          </a:p>
        </p:txBody>
      </p:sp>
      <p:pic>
        <p:nvPicPr>
          <p:cNvPr id="10244" name="Picture 4" descr="Simple User Icon transparent PNG - StickPNG">
            <a:extLst>
              <a:ext uri="{FF2B5EF4-FFF2-40B4-BE49-F238E27FC236}">
                <a16:creationId xmlns:a16="http://schemas.microsoft.com/office/drawing/2014/main" id="{3CD205C6-7092-4714-8342-327FE1C7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2" y="3631546"/>
            <a:ext cx="2261798" cy="22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user, woman, profile, Avatar, Social icon">
            <a:extLst>
              <a:ext uri="{FF2B5EF4-FFF2-40B4-BE49-F238E27FC236}">
                <a16:creationId xmlns:a16="http://schemas.microsoft.com/office/drawing/2014/main" id="{55D91A62-1829-4C7D-A532-2A5BA77D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20" y="3631546"/>
            <a:ext cx="2261798" cy="22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7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zen_doc/1692094/pub_5d9dbe10a660d774c818f186_5d9dbe2ef73d9d66d7127a6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" y="-369203"/>
            <a:ext cx="12277090" cy="81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66" y="285848"/>
            <a:ext cx="4303552" cy="2867226"/>
          </a:xfrm>
        </p:spPr>
        <p:txBody>
          <a:bodyPr>
            <a:noAutofit/>
          </a:bodyPr>
          <a:lstStyle/>
          <a:p>
            <a:r>
              <a:rPr lang="ru-RU" sz="5400" dirty="0"/>
              <a:t>Правда, не любого мы могли измерить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461641" y="5288651"/>
            <a:ext cx="9521503" cy="1018563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Мамы с детьми от 0 до 3 лет</a:t>
            </a:r>
          </a:p>
        </p:txBody>
      </p:sp>
    </p:spTree>
    <p:extLst>
      <p:ext uri="{BB962C8B-B14F-4D97-AF65-F5344CB8AC3E}">
        <p14:creationId xmlns:p14="http://schemas.microsoft.com/office/powerpoint/2010/main" val="232502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Изображение выглядит как фрукт, стол, сидит, яблок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AA71275-831F-4840-BA80-3D66CFCC7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13" y="-88061"/>
            <a:ext cx="12289763" cy="7709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12" y="1570939"/>
            <a:ext cx="7676745" cy="1179049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yriad Pro"/>
              </a:rPr>
              <a:t>А измерив, выяснили, 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  <a:latin typeface="Myriad Pro"/>
              </a:rPr>
              <a:t>что не всегда попадаем точно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8070" y="2906294"/>
            <a:ext cx="6243751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1500" b="1">
                <a:solidFill>
                  <a:schemeClr val="bg1"/>
                </a:solidFill>
              </a:rPr>
              <a:t>От 16% 	 до 60%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9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985144/b2699bf1-249f-47df-987d-129ff4031d2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00" y="-482922"/>
            <a:ext cx="12328187" cy="759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47" y="0"/>
            <a:ext cx="7106762" cy="2441197"/>
          </a:xfrm>
          <a:solidFill>
            <a:schemeClr val="bg1">
              <a:lumMod val="95000"/>
              <a:alpha val="70000"/>
            </a:schemeClr>
          </a:solidFill>
        </p:spPr>
        <p:txBody>
          <a:bodyPr anchor="ctr">
            <a:noAutofit/>
          </a:bodyPr>
          <a:lstStyle/>
          <a:p>
            <a:r>
              <a:rPr lang="ru-RU" sz="4800" dirty="0"/>
              <a:t>и не всегда в людей</a:t>
            </a:r>
            <a:r>
              <a:rPr lang="en-US" sz="4800" dirty="0"/>
              <a:t> - </a:t>
            </a:r>
            <a:br>
              <a:rPr lang="en-US" sz="4800" dirty="0"/>
            </a:br>
            <a:r>
              <a:rPr lang="ru-RU" sz="4800" dirty="0">
                <a:solidFill>
                  <a:srgbClr val="787878"/>
                </a:solidFill>
              </a:rPr>
              <a:t>до </a:t>
            </a:r>
            <a:r>
              <a:rPr lang="ru-RU" sz="6000" dirty="0">
                <a:solidFill>
                  <a:srgbClr val="787878"/>
                </a:solidFill>
              </a:rPr>
              <a:t>2%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7206709" cy="309973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sz="4800" dirty="0"/>
              <a:t>И не всегда сообщение видно – до </a:t>
            </a:r>
            <a:r>
              <a:rPr lang="ru-RU" dirty="0"/>
              <a:t>15% </a:t>
            </a:r>
          </a:p>
          <a:p>
            <a:r>
              <a:rPr lang="ru-RU" sz="2800" dirty="0"/>
              <a:t>показов могут быть вне </a:t>
            </a:r>
            <a:r>
              <a:rPr lang="en-US" sz="2800" dirty="0"/>
              <a:t>IAB-</a:t>
            </a:r>
            <a:r>
              <a:rPr lang="ru-RU" sz="2800" dirty="0" err="1"/>
              <a:t>бенчмарок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294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s://s.yimg.com/uu/api/res/1.2/xJ41NrhVmOLwbwVOnX3GcQ--~B/aD0yMDAwO3c9MzAwMDtzbT0xO2FwcGlkPXl0YWNoeW9u/https:/media.zenfs.com/en/techcrunch_350/c84e9d8aab64edd95a2d4a2603c186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2525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92" y="360025"/>
            <a:ext cx="11957108" cy="835861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Одна сторона решения – </a:t>
            </a:r>
            <a:r>
              <a:rPr lang="en-US" sz="5400" dirty="0">
                <a:solidFill>
                  <a:schemeClr val="bg1"/>
                </a:solidFill>
              </a:rPr>
              <a:t>Data</a:t>
            </a:r>
            <a:r>
              <a:rPr lang="ru-RU" sz="5400" dirty="0">
                <a:solidFill>
                  <a:schemeClr val="bg1"/>
                </a:solidFill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>partnerships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76859" y="2805330"/>
            <a:ext cx="109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DMP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0" y="4013200"/>
            <a:ext cx="267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CDP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245100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CRM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7200" y="2070100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OFD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13900" y="34417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Retailers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88600" y="551093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Panels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Weborama (Веборама)">
            <a:extLst>
              <a:ext uri="{FF2B5EF4-FFF2-40B4-BE49-F238E27FC236}">
                <a16:creationId xmlns:a16="http://schemas.microsoft.com/office/drawing/2014/main" id="{4754467E-D90E-4462-BD49-9B2826265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19" y="2544362"/>
            <a:ext cx="1715081" cy="3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Энергетические системы и коммуникации (ЭСК) Первый ОФД">
            <a:extLst>
              <a:ext uri="{FF2B5EF4-FFF2-40B4-BE49-F238E27FC236}">
                <a16:creationId xmlns:a16="http://schemas.microsoft.com/office/drawing/2014/main" id="{02C7C82F-19CF-4B06-A411-24B6F816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13" y="1779395"/>
            <a:ext cx="1485792" cy="6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999E96B-14C3-4650-9743-C8975844F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948" y="3219952"/>
            <a:ext cx="1051304" cy="2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D557E96C-AD07-4A3E-8E9F-54FC617B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09" y="2969289"/>
            <a:ext cx="1167226" cy="1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Исследовательская компания Tiburon Research | Кейс видеонаблюдения">
            <a:extLst>
              <a:ext uri="{FF2B5EF4-FFF2-40B4-BE49-F238E27FC236}">
                <a16:creationId xmlns:a16="http://schemas.microsoft.com/office/drawing/2014/main" id="{D28C72D6-73A4-4AED-977C-A7B21DABE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1" b="26355"/>
          <a:stretch/>
        </p:blipFill>
        <p:spPr bwMode="auto">
          <a:xfrm>
            <a:off x="10384698" y="5030845"/>
            <a:ext cx="1276874" cy="6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48E0BFA8-C75F-4F78-8A00-44C8A1A21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06" y="3914247"/>
            <a:ext cx="874217" cy="5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Внедрение CRM - Система управления продажами">
            <a:extLst>
              <a:ext uri="{FF2B5EF4-FFF2-40B4-BE49-F238E27FC236}">
                <a16:creationId xmlns:a16="http://schemas.microsoft.com/office/drawing/2014/main" id="{4BD02FC8-D644-4CCA-AEAD-211B19C8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23" y="5128272"/>
            <a:ext cx="744082" cy="74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1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внешний, дерево, человек, раст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21BC924-2648-4130-AC74-F8704C0C5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1" t="-140" r="26439" b="-144"/>
          <a:stretch/>
        </p:blipFill>
        <p:spPr>
          <a:xfrm>
            <a:off x="-336429" y="-1287"/>
            <a:ext cx="7167162" cy="6860786"/>
          </a:xfrm>
          <a:prstGeom prst="rect">
            <a:avLst/>
          </a:prstGeom>
        </p:spPr>
      </p:pic>
      <p:pic>
        <p:nvPicPr>
          <p:cNvPr id="9" name="Рисунок 9" descr="Изображение выглядит как дерево, внешний, растение, лес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2D4B663-0387-4F34-A9AE-78936BB3F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97" r="17839" b="258"/>
          <a:stretch/>
        </p:blipFill>
        <p:spPr>
          <a:xfrm>
            <a:off x="6090250" y="-1437"/>
            <a:ext cx="6410522" cy="6860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618" y="5233358"/>
            <a:ext cx="10942212" cy="1179049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bg1"/>
                </a:solidFill>
                <a:latin typeface="Myriad Pro"/>
              </a:rPr>
              <a:t>Но и здесь нет полной информации 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5AF762D-7E08-45F4-B998-45D09ACE9D34}"/>
              </a:ext>
            </a:extLst>
          </p:cNvPr>
          <p:cNvSpPr txBox="1">
            <a:spLocks/>
          </p:cNvSpPr>
          <p:nvPr/>
        </p:nvSpPr>
        <p:spPr>
          <a:xfrm>
            <a:off x="4366405" y="2251493"/>
            <a:ext cx="6288657" cy="11790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sz="4000" dirty="0" err="1">
                <a:solidFill>
                  <a:schemeClr val="bg1"/>
                </a:solidFill>
                <a:latin typeface="Myriad Pro"/>
              </a:rPr>
              <a:t>Reach</a:t>
            </a:r>
            <a:r>
              <a:rPr lang="ru-RU" sz="4000" dirty="0">
                <a:solidFill>
                  <a:schemeClr val="bg1"/>
                </a:solidFill>
                <a:latin typeface="Myriad Pro"/>
              </a:rPr>
              <a:t> &amp; </a:t>
            </a:r>
            <a:r>
              <a:rPr lang="ru-RU" sz="4000" dirty="0" err="1">
                <a:solidFill>
                  <a:schemeClr val="bg1"/>
                </a:solidFill>
                <a:latin typeface="Myriad Pro"/>
              </a:rPr>
              <a:t>Frequency</a:t>
            </a:r>
            <a:endParaRPr lang="ru-RU" sz="4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4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84E7F55-61D9-4064-A0E2-E715E5F0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6581" y="-1256270"/>
            <a:ext cx="13612482" cy="86804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4536"/>
            <a:ext cx="10515600" cy="1179049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787878"/>
                </a:solidFill>
                <a:latin typeface="Myriad Pro"/>
              </a:rPr>
              <a:t>Мы понимаем, что наша линейка не идеальна</a:t>
            </a:r>
          </a:p>
        </p:txBody>
      </p:sp>
      <p:pic>
        <p:nvPicPr>
          <p:cNvPr id="7170" name="Picture 2" descr="https://ict2go.ru/uploads/media/participants_lid_image/0001/07/thumb_6547_participants_lid_image_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58" y="2603500"/>
            <a:ext cx="1381207" cy="155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yt3.ggpht.com/a/AGF-l7_n9BamSDOWrc8R7aiw8SWXxjytbBdI_CTBOw=s900-c-k-c0xffffffff-no-rj-mo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23078" r="1922" b="23931"/>
          <a:stretch/>
        </p:blipFill>
        <p:spPr bwMode="auto">
          <a:xfrm>
            <a:off x="5311045" y="4159692"/>
            <a:ext cx="2685025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esomarfoundation.org/wp-content/uploads/2016/10/omi_logo_fin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22" y="2132888"/>
            <a:ext cx="1724025" cy="14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gmchicago.files.wordpress.com/2012/06/nielsen-color-logo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335" y="5163179"/>
            <a:ext cx="3124200" cy="11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research-me.com/i/img/logo--ma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36" y="3721664"/>
            <a:ext cx="4157330" cy="7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www.bst77.ru/upload/iblock/993/993eaedbded65c357cc30cbcb3fc54e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701" y="2458485"/>
            <a:ext cx="862911" cy="7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s.yimg.com/uu/api/res/1.2/RCYz6ei9F0HrwkndmS8xqQ--~B/aD05NDg7dz0zMzAwO3NtPTE7YXBwaWQ9eXRhY2h5b24-/http:/globalfinance.zenfs.com/images/US_AFTP_MarketWire_XHTML/moat_logo_bitmap-937453747552_original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156" y="4562820"/>
            <a:ext cx="1480720" cy="4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3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Нужна объективная картина мира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E88956-A16B-4415-A085-349DBC01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AD5F6-4B01-4461-AAC3-6B1332B04485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438F2-801D-4152-89B6-727BDC754DFE}"/>
              </a:ext>
            </a:extLst>
          </p:cNvPr>
          <p:cNvSpPr txBox="1"/>
          <p:nvPr/>
        </p:nvSpPr>
        <p:spPr>
          <a:xfrm>
            <a:off x="878780" y="5387449"/>
            <a:ext cx="2116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Комплексная линейка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52D6E-092E-4B74-B7FE-08AA9E5F9F47}"/>
              </a:ext>
            </a:extLst>
          </p:cNvPr>
          <p:cNvSpPr txBox="1"/>
          <p:nvPr/>
        </p:nvSpPr>
        <p:spPr>
          <a:xfrm>
            <a:off x="4531893" y="4002454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Равная интеграция всех игроков рынка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1D3806-D2B9-4C08-8164-6D485A5D7434}"/>
              </a:ext>
            </a:extLst>
          </p:cNvPr>
          <p:cNvSpPr txBox="1"/>
          <p:nvPr/>
        </p:nvSpPr>
        <p:spPr>
          <a:xfrm>
            <a:off x="8487213" y="4480824"/>
            <a:ext cx="3557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j-ea"/>
                <a:cs typeface="+mj-cs"/>
              </a:rPr>
              <a:t>Возможность обогатить и оценить аудиторные данные</a:t>
            </a:r>
          </a:p>
        </p:txBody>
      </p:sp>
      <p:pic>
        <p:nvPicPr>
          <p:cNvPr id="12298" name="Picture 10" descr="Rubik's cube blue vector icon | Rubiks cube, Cube">
            <a:extLst>
              <a:ext uri="{FF2B5EF4-FFF2-40B4-BE49-F238E27FC236}">
                <a16:creationId xmlns:a16="http://schemas.microsoft.com/office/drawing/2014/main" id="{D1D845B7-5609-4655-AE39-6D333FC86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52" y="2874953"/>
            <a:ext cx="1545855" cy="15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cdn.steemitimages.com/DQmW6Wr6o3GRNR2n3x3ns85r1kba2tuT1GjpT7vrU4yutgk/logo-youtube-nouveau-desig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31876" r="4244" b="32403"/>
          <a:stretch/>
        </p:blipFill>
        <p:spPr bwMode="auto">
          <a:xfrm>
            <a:off x="4612323" y="1987230"/>
            <a:ext cx="1760517" cy="5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pdb/2506600/8b9fccc6-3f78-4f61-99a6-1d9a30ac8f2c/s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1" t="32620" r="23593" b="34140"/>
          <a:stretch/>
        </p:blipFill>
        <p:spPr bwMode="auto">
          <a:xfrm>
            <a:off x="6157493" y="3170293"/>
            <a:ext cx="1205029" cy="55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marsol.ru/wp-content/uploads/2019/12/facebook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93" y="2796083"/>
            <a:ext cx="1806337" cy="6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elfiemagazine.ru/wp-content/uploads/2016/04/instagra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99" y="3127120"/>
            <a:ext cx="1332983" cy="86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belnaviny.by/wp-content/uploads/2018/12/belnaviny.by-v-uxodyashhem-godu-vkontakte-vyplatila-razrabotchikam-igr-2-mlrd-ruble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71" y="2064904"/>
            <a:ext cx="683751" cy="5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tatic.tildacdn.com/tild3130-3731-4231-b132-353530376636/logomailr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02" y="2624036"/>
            <a:ext cx="1727956" cy="44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avatars.mds.yandex.net/get-zen_doc/248942/pub_5ce02e7eb3217a00b3886049_5ce0374fea066d00c401c70f/scale_120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2793">
            <a:off x="207590" y="2796083"/>
            <a:ext cx="3287098" cy="219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64855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-68579"/>
            <a:ext cx="10515600" cy="1179049"/>
          </a:xfrm>
        </p:spPr>
        <p:txBody>
          <a:bodyPr/>
          <a:lstStyle/>
          <a:p>
            <a:r>
              <a:rPr lang="en-US" dirty="0"/>
              <a:t>PepsiCo </a:t>
            </a:r>
            <a:r>
              <a:rPr lang="ru-RU" dirty="0"/>
              <a:t>Россия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D5F6-4B01-4461-AAC3-6B1332B0448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99111" y="1168815"/>
            <a:ext cx="11083289" cy="947737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PepsiCo </a:t>
            </a:r>
            <a:r>
              <a:rPr lang="ru-RU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Россия является крупнейшим производителем продуктов питания и напитков в России</a:t>
            </a: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</p:txBody>
      </p:sp>
      <p:grpSp>
        <p:nvGrpSpPr>
          <p:cNvPr id="57" name="Group 74"/>
          <p:cNvGrpSpPr>
            <a:grpSpLocks/>
          </p:cNvGrpSpPr>
          <p:nvPr/>
        </p:nvGrpSpPr>
        <p:grpSpPr bwMode="auto">
          <a:xfrm>
            <a:off x="1473373" y="4770596"/>
            <a:ext cx="792455" cy="351670"/>
            <a:chOff x="3664912" y="2521912"/>
            <a:chExt cx="2154334" cy="963781"/>
          </a:xfrm>
        </p:grpSpPr>
        <p:sp>
          <p:nvSpPr>
            <p:cNvPr id="58" name="Rounded Rectangle 57"/>
            <p:cNvSpPr/>
            <p:nvPr/>
          </p:nvSpPr>
          <p:spPr>
            <a:xfrm>
              <a:off x="3777656" y="2634761"/>
              <a:ext cx="2041590" cy="850932"/>
            </a:xfrm>
            <a:prstGeom prst="roundRect">
              <a:avLst>
                <a:gd name="adj" fmla="val 4361"/>
              </a:avLst>
            </a:prstGeom>
            <a:solidFill>
              <a:srgbClr val="C1CBE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664912" y="2521912"/>
              <a:ext cx="2041590" cy="850934"/>
            </a:xfrm>
            <a:prstGeom prst="roundRect">
              <a:avLst>
                <a:gd name="adj" fmla="val 436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377945" y="2640861"/>
              <a:ext cx="612476" cy="6130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yriad Pro" panose="020B0503030403020204" pitchFamily="34" charset="0"/>
              </a:endParaRPr>
            </a:p>
          </p:txBody>
        </p:sp>
      </p:grpSp>
      <p:pic>
        <p:nvPicPr>
          <p:cNvPr id="97" name="Picture 82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96906" y="4656952"/>
            <a:ext cx="558382" cy="57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87"/>
          <p:cNvPicPr>
            <a:picLocks noChangeAspect="1"/>
          </p:cNvPicPr>
          <p:nvPr/>
        </p:nvPicPr>
        <p:blipFill>
          <a:blip r:embed="rId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5204" y="4673916"/>
            <a:ext cx="617088" cy="5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88"/>
          <p:cNvPicPr>
            <a:picLocks noChangeAspect="1"/>
          </p:cNvPicPr>
          <p:nvPr/>
        </p:nvPicPr>
        <p:blipFill>
          <a:blip r:embed="rId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54904" y="4609235"/>
            <a:ext cx="731837" cy="6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2836166" y="1868977"/>
            <a:ext cx="2052000" cy="3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2400" b="1" dirty="0">
                <a:solidFill>
                  <a:srgbClr val="0070C0"/>
                </a:solidFill>
                <a:latin typeface="+mj-lt"/>
                <a:ea typeface="Arial Unicode MS" panose="020B0604020202020204" pitchFamily="34" charset="-128"/>
              </a:rPr>
              <a:t>СОКИ</a:t>
            </a:r>
            <a:endParaRPr lang="en-US" altLang="en-US" sz="2400" b="1" dirty="0">
              <a:solidFill>
                <a:srgbClr val="0070C0"/>
              </a:solidFill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5062732" y="1858530"/>
            <a:ext cx="2052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2400" b="1" dirty="0">
                <a:solidFill>
                  <a:srgbClr val="0070C0"/>
                </a:solidFill>
                <a:latin typeface="+mj-lt"/>
                <a:ea typeface="Arial Unicode MS" panose="020B0604020202020204" pitchFamily="34" charset="-128"/>
              </a:rPr>
              <a:t>СНЕКИ</a:t>
            </a:r>
            <a:endParaRPr lang="en-US" altLang="en-US" sz="2400" b="1" dirty="0">
              <a:solidFill>
                <a:srgbClr val="0070C0"/>
              </a:solidFill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09599" y="1868977"/>
            <a:ext cx="2139283" cy="39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2400" b="1" dirty="0">
                <a:solidFill>
                  <a:srgbClr val="0070C0"/>
                </a:solidFill>
                <a:latin typeface="+mj-lt"/>
                <a:ea typeface="Arial Unicode MS" panose="020B0604020202020204" pitchFamily="34" charset="-128"/>
              </a:rPr>
              <a:t>НАПИТКИ</a:t>
            </a:r>
            <a:endParaRPr lang="en-US" altLang="en-US" sz="2400" b="1" dirty="0">
              <a:solidFill>
                <a:srgbClr val="0070C0"/>
              </a:solidFill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09600" y="4276033"/>
            <a:ext cx="2520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2400" b="1" dirty="0">
                <a:solidFill>
                  <a:srgbClr val="0070C0"/>
                </a:solidFill>
                <a:latin typeface="+mj-lt"/>
                <a:ea typeface="Arial Unicode MS" panose="020B0604020202020204" pitchFamily="34" charset="-128"/>
              </a:rPr>
              <a:t>РЕЗУЛЬТАТЫ</a:t>
            </a:r>
            <a:endParaRPr lang="en-US" altLang="en-US" sz="2400" b="1" dirty="0">
              <a:solidFill>
                <a:srgbClr val="0070C0"/>
              </a:solidFill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3426674" y="4276033"/>
            <a:ext cx="2520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2400" b="1" dirty="0">
                <a:solidFill>
                  <a:srgbClr val="0070C0"/>
                </a:solidFill>
                <a:latin typeface="+mj-lt"/>
                <a:ea typeface="Arial Unicode MS" panose="020B0604020202020204" pitchFamily="34" charset="-128"/>
              </a:rPr>
              <a:t>БРЕНДЫ</a:t>
            </a:r>
            <a:endParaRPr lang="en-US" altLang="en-US" sz="2400" b="1" dirty="0">
              <a:solidFill>
                <a:srgbClr val="0070C0"/>
              </a:solidFill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243748" y="4276033"/>
            <a:ext cx="2520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2400" b="1" dirty="0">
                <a:solidFill>
                  <a:srgbClr val="0070C0"/>
                </a:solidFill>
                <a:latin typeface="+mj-lt"/>
                <a:ea typeface="Arial Unicode MS" panose="020B0604020202020204" pitchFamily="34" charset="-128"/>
              </a:rPr>
              <a:t>МАСШТАБ</a:t>
            </a:r>
            <a:endParaRPr lang="en-US" altLang="en-US" sz="2400" b="1" dirty="0">
              <a:solidFill>
                <a:srgbClr val="0070C0"/>
              </a:solidFill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9060822" y="4276033"/>
            <a:ext cx="25200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2400" b="1" dirty="0">
                <a:solidFill>
                  <a:srgbClr val="0070C0"/>
                </a:solidFill>
                <a:latin typeface="+mj-lt"/>
                <a:ea typeface="Arial Unicode MS" panose="020B0604020202020204" pitchFamily="34" charset="-128"/>
              </a:rPr>
              <a:t>СОТРУДНИКИ</a:t>
            </a:r>
            <a:endParaRPr lang="en-US" altLang="en-US" sz="2400" b="1" dirty="0">
              <a:solidFill>
                <a:srgbClr val="0070C0"/>
              </a:solidFill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36" name="Content Placeholder 6"/>
          <p:cNvSpPr txBox="1">
            <a:spLocks/>
          </p:cNvSpPr>
          <p:nvPr/>
        </p:nvSpPr>
        <p:spPr>
          <a:xfrm>
            <a:off x="3877112" y="5310121"/>
            <a:ext cx="1619123" cy="860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33413" indent="-1762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kern="0" dirty="0">
                <a:solidFill>
                  <a:srgbClr val="0070C0"/>
                </a:solidFill>
                <a:latin typeface="Myriad Pro" panose="020B05030304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 </a:t>
            </a:r>
            <a:br>
              <a:rPr lang="en-US" sz="1800" b="1" kern="0" dirty="0">
                <a:solidFill>
                  <a:srgbClr val="0070C0"/>
                </a:solidFill>
                <a:latin typeface="Myriad Pro" panose="020B05030304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800" kern="0" dirty="0">
                <a:solidFill>
                  <a:srgbClr val="7F7F7F"/>
                </a:solidFill>
                <a:latin typeface="Myriad Pro" panose="020B05030304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сильнейших брендов</a:t>
            </a:r>
            <a:endParaRPr lang="en-US" sz="1800" kern="0" dirty="0">
              <a:solidFill>
                <a:srgbClr val="7F7F7F"/>
              </a:solidFill>
              <a:latin typeface="Myriad Pro" panose="020B05030304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Content Placeholder 6"/>
          <p:cNvSpPr txBox="1">
            <a:spLocks/>
          </p:cNvSpPr>
          <p:nvPr/>
        </p:nvSpPr>
        <p:spPr>
          <a:xfrm>
            <a:off x="609600" y="5310121"/>
            <a:ext cx="2520000" cy="860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33413" indent="-1762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kern="0" dirty="0">
                <a:solidFill>
                  <a:srgbClr val="0070C0"/>
                </a:solidFill>
                <a:latin typeface="Myriad Pro"/>
                <a:ea typeface="Arial Unicode MS"/>
                <a:cs typeface="Arial Unicode MS"/>
              </a:rPr>
              <a:t>$</a:t>
            </a:r>
            <a:r>
              <a:rPr lang="ru-RU" sz="1800" b="1" kern="0" dirty="0">
                <a:solidFill>
                  <a:srgbClr val="0070C0"/>
                </a:solidFill>
                <a:latin typeface="Myriad Pro"/>
                <a:ea typeface="Arial Unicode MS"/>
                <a:cs typeface="Arial Unicode MS"/>
              </a:rPr>
              <a:t>3</a:t>
            </a:r>
            <a:r>
              <a:rPr lang="en-US" sz="1800" b="1" kern="0" dirty="0">
                <a:solidFill>
                  <a:srgbClr val="0070C0"/>
                </a:solidFill>
                <a:latin typeface="Myriad Pro"/>
                <a:ea typeface="Arial Unicode MS"/>
                <a:cs typeface="Arial Unicode MS"/>
              </a:rPr>
              <a:t>,</a:t>
            </a:r>
            <a:r>
              <a:rPr lang="ru-RU" sz="1800" b="1" kern="0" dirty="0">
                <a:solidFill>
                  <a:srgbClr val="0070C0"/>
                </a:solidFill>
                <a:latin typeface="Myriad Pro"/>
                <a:ea typeface="Arial Unicode MS"/>
                <a:cs typeface="Arial Unicode MS"/>
              </a:rPr>
              <a:t>2</a:t>
            </a:r>
            <a:r>
              <a:rPr lang="en-US" sz="1800" b="1" kern="0" dirty="0">
                <a:solidFill>
                  <a:srgbClr val="0070C0"/>
                </a:solidFill>
                <a:latin typeface="Myriad Pro"/>
                <a:ea typeface="Arial Unicode MS"/>
                <a:cs typeface="Arial Unicode MS"/>
              </a:rPr>
              <a:t> </a:t>
            </a:r>
            <a:r>
              <a:rPr lang="ru-RU" sz="1800" b="1" kern="0" dirty="0">
                <a:solidFill>
                  <a:srgbClr val="0070C0"/>
                </a:solidFill>
                <a:latin typeface="Myriad Pro"/>
                <a:ea typeface="Arial Unicode MS"/>
                <a:cs typeface="Arial Unicode MS"/>
              </a:rPr>
              <a:t>млрд</a:t>
            </a:r>
            <a:r>
              <a:rPr lang="en-US" sz="1800" b="1" kern="0" dirty="0">
                <a:solidFill>
                  <a:srgbClr val="0070C0"/>
                </a:solidFill>
                <a:latin typeface="Myriad Pro"/>
                <a:ea typeface="Arial Unicode MS"/>
                <a:cs typeface="Arial Unicode MS"/>
              </a:rPr>
              <a:t>**</a:t>
            </a:r>
            <a:br>
              <a:rPr lang="en-US" sz="1800" kern="0" dirty="0">
                <a:latin typeface="Myriad Pro" panose="020B05030304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800" kern="0" dirty="0">
                <a:solidFill>
                  <a:srgbClr val="0070C0"/>
                </a:solidFill>
                <a:latin typeface="Myriad Pro"/>
                <a:ea typeface="Arial Unicode MS"/>
                <a:cs typeface="Arial Unicode MS"/>
              </a:rPr>
              <a:t> </a:t>
            </a:r>
            <a:r>
              <a:rPr lang="ru-RU" sz="1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ea typeface="Arial Unicode MS"/>
                <a:cs typeface="Arial Unicode MS"/>
              </a:rPr>
              <a:t>чистая выручка</a:t>
            </a:r>
            <a:br>
              <a:rPr lang="en-US" sz="1800" kern="0" dirty="0">
                <a:latin typeface="Myriad Pro" panose="020B05030304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800" kern="0" dirty="0">
                <a:solidFill>
                  <a:srgbClr val="7F7F7F"/>
                </a:solidFill>
                <a:latin typeface="Myriad Pro"/>
                <a:ea typeface="Arial Unicode MS"/>
                <a:cs typeface="Arial Unicode MS"/>
              </a:rPr>
              <a:t>в</a:t>
            </a:r>
            <a:r>
              <a:rPr lang="en-US" sz="1800" kern="0" dirty="0">
                <a:solidFill>
                  <a:srgbClr val="7F7F7F"/>
                </a:solidFill>
                <a:latin typeface="Myriad Pro"/>
                <a:ea typeface="Arial Unicode MS"/>
                <a:cs typeface="Arial Unicode MS"/>
              </a:rPr>
              <a:t> 2018</a:t>
            </a:r>
            <a:r>
              <a:rPr lang="en-US" sz="1800" dirty="0">
                <a:solidFill>
                  <a:srgbClr val="7F7F7F"/>
                </a:solidFill>
                <a:latin typeface="Myriad Pro"/>
                <a:cs typeface="Arial"/>
              </a:rPr>
              <a:t> </a:t>
            </a:r>
            <a:r>
              <a:rPr lang="ru-RU" sz="1800" dirty="0">
                <a:solidFill>
                  <a:srgbClr val="7F7F7F"/>
                </a:solidFill>
                <a:latin typeface="Myriad Pro"/>
                <a:cs typeface="Arial"/>
              </a:rPr>
              <a:t>году</a:t>
            </a:r>
            <a:r>
              <a:rPr lang="en-US" sz="1800" dirty="0">
                <a:solidFill>
                  <a:srgbClr val="7F7F7F"/>
                </a:solidFill>
                <a:latin typeface="Myriad Pro"/>
                <a:cs typeface="Arial"/>
              </a:rPr>
              <a:t> </a:t>
            </a:r>
          </a:p>
        </p:txBody>
      </p:sp>
      <p:sp>
        <p:nvSpPr>
          <p:cNvPr id="43" name="Content Placeholder 6"/>
          <p:cNvSpPr txBox="1">
            <a:spLocks/>
          </p:cNvSpPr>
          <p:nvPr/>
        </p:nvSpPr>
        <p:spPr>
          <a:xfrm>
            <a:off x="9427691" y="5310121"/>
            <a:ext cx="1786262" cy="860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33413" indent="-1762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kern="0" dirty="0">
                <a:solidFill>
                  <a:srgbClr val="7F7F7F"/>
                </a:solidFill>
                <a:latin typeface="Myriad Pro"/>
                <a:ea typeface="Arial Unicode MS"/>
                <a:cs typeface="Arial Unicode MS"/>
              </a:rPr>
              <a:t>более</a:t>
            </a:r>
            <a:br>
              <a:rPr lang="en-US" sz="1800" kern="0" dirty="0">
                <a:latin typeface="Myriad Pro" panose="020B05030304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800" b="1" kern="0" dirty="0">
                <a:solidFill>
                  <a:srgbClr val="0070C0"/>
                </a:solidFill>
                <a:latin typeface="Myriad Pro"/>
                <a:ea typeface="Arial Unicode MS"/>
                <a:cs typeface="Arial Unicode MS"/>
              </a:rPr>
              <a:t>19</a:t>
            </a:r>
            <a:r>
              <a:rPr lang="en-US" sz="1800" b="1" kern="0" dirty="0">
                <a:solidFill>
                  <a:srgbClr val="0070C0"/>
                </a:solidFill>
                <a:latin typeface="Myriad Pro"/>
                <a:ea typeface="Arial Unicode MS"/>
                <a:cs typeface="Arial Unicode MS"/>
              </a:rPr>
              <a:t>,000</a:t>
            </a:r>
            <a:br>
              <a:rPr lang="en-US" sz="1800" b="1" kern="0" dirty="0">
                <a:latin typeface="Myriad Pro" panose="020B05030304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800" kern="0" dirty="0">
                <a:solidFill>
                  <a:srgbClr val="7F7F7F"/>
                </a:solidFill>
                <a:latin typeface="Myriad Pro"/>
                <a:ea typeface="Arial Unicode MS"/>
                <a:cs typeface="Arial Unicode MS"/>
              </a:rPr>
              <a:t>сотрудников</a:t>
            </a:r>
            <a:endParaRPr lang="en-US" sz="1800" kern="0" dirty="0">
              <a:solidFill>
                <a:srgbClr val="7F7F7F"/>
              </a:solidFill>
              <a:latin typeface="Myriad Pro"/>
              <a:ea typeface="Arial Unicode MS"/>
              <a:cs typeface="Arial Unicode MS"/>
            </a:endParaRPr>
          </a:p>
        </p:txBody>
      </p:sp>
      <p:sp>
        <p:nvSpPr>
          <p:cNvPr id="44" name="Content Placeholder 6"/>
          <p:cNvSpPr txBox="1">
            <a:spLocks/>
          </p:cNvSpPr>
          <p:nvPr/>
        </p:nvSpPr>
        <p:spPr>
          <a:xfrm>
            <a:off x="6626246" y="5310121"/>
            <a:ext cx="1755004" cy="860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33413" indent="-1762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  <a:buFont typeface="Tahoma" panose="020B060403050404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kern="0" dirty="0">
                <a:solidFill>
                  <a:srgbClr val="0070C0"/>
                </a:solidFill>
                <a:latin typeface="Myriad Pro" panose="020B05030304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&gt;20 </a:t>
            </a:r>
            <a:br>
              <a:rPr lang="en-US" sz="1800" b="1" kern="0" dirty="0">
                <a:solidFill>
                  <a:srgbClr val="0070C0"/>
                </a:solidFill>
                <a:latin typeface="Myriad Pro" panose="020B05030304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800" kern="0" dirty="0">
                <a:solidFill>
                  <a:srgbClr val="7F7F7F"/>
                </a:solidFill>
                <a:latin typeface="Myriad Pro" panose="020B0503030403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заводов по всей стране</a:t>
            </a:r>
            <a:endParaRPr lang="en-US" sz="1800" kern="0" dirty="0">
              <a:solidFill>
                <a:srgbClr val="7F7F7F"/>
              </a:solidFill>
              <a:latin typeface="Myriad Pro" panose="020B0503030403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2748883" y="2171161"/>
            <a:ext cx="0" cy="1880426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7202015" y="2171161"/>
            <a:ext cx="0" cy="1880426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3272652" y="4395043"/>
            <a:ext cx="0" cy="1916028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6096000" y="4395043"/>
            <a:ext cx="0" cy="1916028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8912285" y="4395043"/>
            <a:ext cx="0" cy="1916028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32"/>
          <p:cNvSpPr>
            <a:spLocks noChangeArrowheads="1"/>
          </p:cNvSpPr>
          <p:nvPr/>
        </p:nvSpPr>
        <p:spPr bwMode="auto">
          <a:xfrm>
            <a:off x="7289298" y="1858530"/>
            <a:ext cx="20520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2400" b="1" dirty="0">
                <a:solidFill>
                  <a:srgbClr val="0070C0"/>
                </a:solidFill>
                <a:latin typeface="+mj-lt"/>
                <a:ea typeface="Arial Unicode MS" panose="020B0604020202020204" pitchFamily="34" charset="-128"/>
              </a:rPr>
              <a:t>ДЕТСКОЕ ПИТАНИЕ</a:t>
            </a:r>
            <a:endParaRPr lang="en-US" altLang="en-US" sz="2400" b="1" dirty="0">
              <a:solidFill>
                <a:srgbClr val="0070C0"/>
              </a:solidFill>
              <a:latin typeface="+mj-lt"/>
              <a:ea typeface="Arial Unicode MS" panose="020B0604020202020204" pitchFamily="34" charset="-128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975449" y="2171161"/>
            <a:ext cx="0" cy="1880426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01955" y="6553200"/>
            <a:ext cx="10965908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ea typeface="Arial Unicode MS"/>
                <a:cs typeface="Arial Unicode MS"/>
              </a:rPr>
              <a:t>Источник</a:t>
            </a: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ea typeface="Arial Unicode MS"/>
                <a:cs typeface="Arial Unicode MS"/>
              </a:rPr>
              <a:t>: * RAEX-600-2018</a:t>
            </a:r>
            <a:r>
              <a:rPr lang="ru-RU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ea typeface="Arial Unicode MS"/>
                <a:cs typeface="Arial Unicode MS"/>
              </a:rPr>
              <a:t> рейтинг крупнейших компаний по обороту продаж рейтингового агентства </a:t>
            </a: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ea typeface="Arial Unicode MS"/>
                <a:cs typeface="Arial Unicode MS"/>
              </a:rPr>
              <a:t>“</a:t>
            </a:r>
            <a:r>
              <a:rPr lang="ru-RU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ea typeface="Arial Unicode MS"/>
                <a:cs typeface="Arial Unicode MS"/>
              </a:rPr>
              <a:t>Эксперт РА</a:t>
            </a:r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ea typeface="Arial Unicode MS"/>
                <a:cs typeface="Arial Unicode MS"/>
              </a:rPr>
              <a:t>”;  ** PepsiCo 2018 10-K</a:t>
            </a:r>
            <a:endParaRPr lang="ru-RU" sz="1000" kern="0" dirty="0">
              <a:solidFill>
                <a:schemeClr val="tx1">
                  <a:lumMod val="50000"/>
                  <a:lumOff val="50000"/>
                </a:schemeClr>
              </a:solidFill>
              <a:latin typeface="Myriad Pro"/>
              <a:ea typeface="Arial Unicode MS"/>
              <a:cs typeface="Arial Unicode MS"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9515863" y="1858530"/>
            <a:ext cx="20520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2400" b="1" dirty="0">
                <a:solidFill>
                  <a:srgbClr val="0070C0"/>
                </a:solidFill>
                <a:latin typeface="+mj-lt"/>
                <a:ea typeface="Arial Unicode MS" panose="020B0604020202020204" pitchFamily="34" charset="-128"/>
              </a:rPr>
              <a:t>МОЛОЧНЫЕ ПРОДУКТЫ</a:t>
            </a:r>
            <a:endParaRPr lang="en-US" altLang="en-US" sz="2400" b="1" dirty="0">
              <a:solidFill>
                <a:srgbClr val="0070C0"/>
              </a:solidFill>
              <a:latin typeface="+mj-lt"/>
              <a:ea typeface="Arial Unicode MS" panose="020B0604020202020204" pitchFamily="34" charset="-128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9428580" y="2171161"/>
            <a:ext cx="0" cy="1880426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7" name="Picture 66" descr="A picture containing fruit&#10;&#10;Description generated with high confiden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6865" y="2432377"/>
            <a:ext cx="588072" cy="160497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489937"/>
            <a:ext cx="685801" cy="152332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92" y="2703458"/>
            <a:ext cx="832048" cy="145760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78" y="2684690"/>
            <a:ext cx="419762" cy="1344459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 bwMode="auto">
          <a:xfrm>
            <a:off x="609600" y="4191605"/>
            <a:ext cx="109728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2748883" y="2171161"/>
            <a:ext cx="0" cy="1880426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7202015" y="2171161"/>
            <a:ext cx="0" cy="1880426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4975449" y="2171161"/>
            <a:ext cx="0" cy="1880426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9428580" y="2171161"/>
            <a:ext cx="0" cy="1880426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92" y="2829332"/>
            <a:ext cx="522430" cy="104486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06" y="2807588"/>
            <a:ext cx="390279" cy="121962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1" y="3126549"/>
            <a:ext cx="383146" cy="924417"/>
          </a:xfrm>
          <a:prstGeom prst="rect">
            <a:avLst/>
          </a:prstGeom>
        </p:spPr>
      </p:pic>
      <p:cxnSp>
        <p:nvCxnSpPr>
          <p:cNvPr id="94" name="Straight Connector 93"/>
          <p:cNvCxnSpPr/>
          <p:nvPr/>
        </p:nvCxnSpPr>
        <p:spPr bwMode="auto">
          <a:xfrm>
            <a:off x="609600" y="4191605"/>
            <a:ext cx="10972800" cy="0"/>
          </a:xfrm>
          <a:prstGeom prst="line">
            <a:avLst/>
          </a:prstGeom>
          <a:solidFill>
            <a:schemeClr val="accent1"/>
          </a:solidFill>
          <a:ln w="254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5" name="Picture 47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7036" r="97924">
                        <a14:foregroundMark x1="38293" y1="31400" x2="38293" y2="31400"/>
                        <a14:foregroundMark x1="38293" y1="28300" x2="38293" y2="28300"/>
                        <a14:foregroundMark x1="45329" y1="29500" x2="45329" y2="29500"/>
                        <a14:foregroundMark x1="43253" y1="29800" x2="43253" y2="29800"/>
                        <a14:foregroundMark x1="41869" y1="32600" x2="63437" y2="28600"/>
                        <a14:foregroundMark x1="63437" y1="31700" x2="63437" y2="31700"/>
                        <a14:foregroundMark x1="37255" y1="35100" x2="37255" y2="35100"/>
                        <a14:foregroundMark x1="34717" y1="50800" x2="69204" y2="56300"/>
                        <a14:foregroundMark x1="56747" y1="36000" x2="56747" y2="36000"/>
                        <a14:foregroundMark x1="46482" y1="36900" x2="46482" y2="36900"/>
                        <a14:foregroundMark x1="62053" y1="26100" x2="62053" y2="26100"/>
                        <a14:foregroundMark x1="66321" y1="34000" x2="66321" y2="34000"/>
                        <a14:foregroundMark x1="62630" y1="36600" x2="60092" y2="36500"/>
                        <a14:foregroundMark x1="64821" y1="35600" x2="67243" y2="34000"/>
                        <a14:foregroundMark x1="66436" y1="30500" x2="66321" y2="28300"/>
                        <a14:foregroundMark x1="34256" y1="38200" x2="35063" y2="28100"/>
                        <a14:foregroundMark x1="40369" y1="24300" x2="54325" y2="26500"/>
                        <a14:foregroundMark x1="59977" y1="32200" x2="61707" y2="3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5314" y="2856923"/>
            <a:ext cx="901685" cy="114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089" b="97225" l="10000" r="90000">
                        <a14:foregroundMark x1="52900" y1="41092" x2="52900" y2="4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56" y="2713718"/>
            <a:ext cx="598589" cy="133724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884" y="2704083"/>
            <a:ext cx="416916" cy="13320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62" r="21647"/>
          <a:stretch/>
        </p:blipFill>
        <p:spPr>
          <a:xfrm>
            <a:off x="2090057" y="2365235"/>
            <a:ext cx="566058" cy="167303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416" y="2523217"/>
            <a:ext cx="509220" cy="14760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07" y="2510517"/>
            <a:ext cx="509798" cy="147744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303" y="3302487"/>
            <a:ext cx="554764" cy="70966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115" y="3039416"/>
            <a:ext cx="417289" cy="95960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710" y="2539278"/>
            <a:ext cx="786826" cy="147623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123" y="3345655"/>
            <a:ext cx="531503" cy="67991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985" y="2463691"/>
            <a:ext cx="586895" cy="154846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437" y="2510517"/>
            <a:ext cx="589166" cy="151390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4066" y="3214074"/>
            <a:ext cx="317694" cy="78494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529" y="3026716"/>
            <a:ext cx="805129" cy="98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altLang="en-US" dirty="0">
                <a:latin typeface="Myriad Pro Cond" panose="020B0506030403020204" pitchFamily="34" charset="0"/>
              </a:rPr>
              <a:t>Наша история</a:t>
            </a:r>
            <a:endParaRPr lang="en-US" altLang="en-US" dirty="0">
              <a:latin typeface="Myriad Pro Cond" panose="020B0506030403020204" pitchFamily="34" charset="0"/>
            </a:endParaRP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1884220" y="2119153"/>
            <a:ext cx="22051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Первая Американская национальная выставка, на которой Никита Хрущев попробовал 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Pepsi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1959</a:t>
            </a:r>
          </a:p>
        </p:txBody>
      </p:sp>
      <p:sp>
        <p:nvSpPr>
          <p:cNvPr id="49160" name="TextBox 17"/>
          <p:cNvSpPr txBox="1">
            <a:spLocks noChangeArrowheads="1"/>
          </p:cNvSpPr>
          <p:nvPr/>
        </p:nvSpPr>
        <p:spPr bwMode="auto">
          <a:xfrm>
            <a:off x="609599" y="4560684"/>
            <a:ext cx="20355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1938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Регистрация торговой марки «Пепси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-</a:t>
            </a: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Кола» в СССР </a:t>
            </a:r>
            <a:endParaRPr lang="en-US" altLang="en-US" sz="1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9162" name="TextBox 20"/>
          <p:cNvSpPr txBox="1">
            <a:spLocks noChangeArrowheads="1"/>
          </p:cNvSpPr>
          <p:nvPr/>
        </p:nvSpPr>
        <p:spPr bwMode="auto">
          <a:xfrm>
            <a:off x="5645736" y="4524248"/>
            <a:ext cx="20885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1997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Открытие завода по производству напитков в Самаре</a:t>
            </a:r>
            <a:endParaRPr lang="en-US" altLang="en-US" sz="1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9164" name="TextBox 23"/>
          <p:cNvSpPr txBox="1">
            <a:spLocks noChangeArrowheads="1"/>
          </p:cNvSpPr>
          <p:nvPr/>
        </p:nvSpPr>
        <p:spPr bwMode="auto">
          <a:xfrm>
            <a:off x="9537700" y="2053578"/>
            <a:ext cx="2425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Одна из крупнейших сделок в истории 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PepsiCo: </a:t>
            </a: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приобретение компании «Вимм-Билль-Данн»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крупнейшего производителя молочных продуктов и соков в России и СНГ</a:t>
            </a:r>
            <a:endParaRPr lang="en-US" altLang="en-US" sz="1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2011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 dirty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51389" y="3512469"/>
            <a:ext cx="10564743" cy="637624"/>
          </a:xfrm>
          <a:custGeom>
            <a:avLst/>
            <a:gdLst>
              <a:gd name="connsiteX0" fmla="*/ 0 w 7457704"/>
              <a:gd name="connsiteY0" fmla="*/ 700847 h 760238"/>
              <a:gd name="connsiteX1" fmla="*/ 1745673 w 7457704"/>
              <a:gd name="connsiteY1" fmla="*/ 202 h 760238"/>
              <a:gd name="connsiteX2" fmla="*/ 4773881 w 7457704"/>
              <a:gd name="connsiteY2" fmla="*/ 760223 h 760238"/>
              <a:gd name="connsiteX3" fmla="*/ 7457704 w 7457704"/>
              <a:gd name="connsiteY3" fmla="*/ 23953 h 760238"/>
              <a:gd name="connsiteX4" fmla="*/ 7457704 w 7457704"/>
              <a:gd name="connsiteY4" fmla="*/ 23953 h 76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7704" h="760238">
                <a:moveTo>
                  <a:pt x="0" y="700847"/>
                </a:moveTo>
                <a:cubicBezTo>
                  <a:pt x="475013" y="345576"/>
                  <a:pt x="950026" y="-9694"/>
                  <a:pt x="1745673" y="202"/>
                </a:cubicBezTo>
                <a:cubicBezTo>
                  <a:pt x="2541320" y="10098"/>
                  <a:pt x="3821876" y="756265"/>
                  <a:pt x="4773881" y="760223"/>
                </a:cubicBezTo>
                <a:cubicBezTo>
                  <a:pt x="5725886" y="764181"/>
                  <a:pt x="7457704" y="23953"/>
                  <a:pt x="7457704" y="23953"/>
                </a:cubicBezTo>
                <a:lnTo>
                  <a:pt x="7457704" y="23953"/>
                </a:lnTo>
              </a:path>
            </a:pathLst>
          </a:custGeom>
          <a:noFill/>
          <a:ln w="57150" cap="rnd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yriad Pro" panose="020B0503030403020204" pitchFamily="34" charset="0"/>
            </a:endParaRPr>
          </a:p>
        </p:txBody>
      </p:sp>
      <p:pic>
        <p:nvPicPr>
          <p:cNvPr id="49176" name="Picture 35" descr="Wimm-Bill-Dann Corporate Logo"/>
          <p:cNvPicPr>
            <a:picLocks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094" y="1376954"/>
            <a:ext cx="975473" cy="68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7" name="TextBox 19"/>
          <p:cNvSpPr txBox="1">
            <a:spLocks noChangeArrowheads="1"/>
          </p:cNvSpPr>
          <p:nvPr/>
        </p:nvSpPr>
        <p:spPr bwMode="auto">
          <a:xfrm>
            <a:off x="4480403" y="2385014"/>
            <a:ext cx="21616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Запуск продаж картофельных чипсов 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Lay’s </a:t>
            </a: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в России</a:t>
            </a:r>
            <a:endParaRPr lang="en-US" altLang="en-US" sz="1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1992</a:t>
            </a:r>
          </a:p>
        </p:txBody>
      </p:sp>
      <p:sp>
        <p:nvSpPr>
          <p:cNvPr id="49189" name="TextBox 20"/>
          <p:cNvSpPr txBox="1">
            <a:spLocks noChangeArrowheads="1"/>
          </p:cNvSpPr>
          <p:nvPr/>
        </p:nvSpPr>
        <p:spPr bwMode="auto">
          <a:xfrm>
            <a:off x="3149935" y="4058694"/>
            <a:ext cx="16425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1974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Открытие первого в СССР завода по розливу 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Pepsi </a:t>
            </a: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в Новороссийске</a:t>
            </a:r>
            <a:endParaRPr lang="en-US" altLang="en-US" sz="1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9190" name="TextBox 19"/>
          <p:cNvSpPr txBox="1">
            <a:spLocks noChangeArrowheads="1"/>
          </p:cNvSpPr>
          <p:nvPr/>
        </p:nvSpPr>
        <p:spPr bwMode="auto">
          <a:xfrm>
            <a:off x="7080045" y="2668974"/>
            <a:ext cx="18409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Открытие первого снекового завода в Кашире</a:t>
            </a:r>
            <a:endParaRPr lang="en-US" altLang="en-US" sz="1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2002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12504" y="3004283"/>
            <a:ext cx="0" cy="46800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55647" y="4134182"/>
            <a:ext cx="0" cy="46800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806540" y="3131283"/>
            <a:ext cx="0" cy="46800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983075" y="4104094"/>
            <a:ext cx="0" cy="46800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469361" y="3650877"/>
            <a:ext cx="0" cy="46800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9918412" y="3244355"/>
            <a:ext cx="0" cy="46800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400576" y="3554384"/>
            <a:ext cx="0" cy="46800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496788" y="4182650"/>
            <a:ext cx="0" cy="46800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3"/>
          <p:cNvSpPr txBox="1">
            <a:spLocks noChangeArrowheads="1"/>
          </p:cNvSpPr>
          <p:nvPr/>
        </p:nvSpPr>
        <p:spPr bwMode="auto">
          <a:xfrm>
            <a:off x="8168498" y="4597751"/>
            <a:ext cx="182611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Clr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2008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Благодаря приобретению ОАО «</a:t>
            </a:r>
            <a:r>
              <a:rPr lang="ru-RU" altLang="en-US" sz="10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Лебедянский</a:t>
            </a: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»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PepsiCo </a:t>
            </a: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становится соковой компанией </a:t>
            </a: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#1 </a:t>
            </a:r>
            <a:r>
              <a:rPr lang="ru-RU" altLang="en-US" sz="1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в России</a:t>
            </a:r>
            <a:endParaRPr lang="en-US" altLang="en-US" sz="1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 dirty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1604" y="5676317"/>
            <a:ext cx="1186189" cy="740249"/>
          </a:xfrm>
          <a:prstGeom prst="rect">
            <a:avLst/>
          </a:prstGeom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9201" y="1270760"/>
            <a:ext cx="1368000" cy="842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Картинки по запросу пепси кола ссср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701" y="5347785"/>
            <a:ext cx="1368000" cy="9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ttp://www.pepsico.com/img/our-history-1970-3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836" y="5004317"/>
            <a:ext cx="1368000" cy="843600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4367141" y="1546534"/>
            <a:ext cx="1368000" cy="842400"/>
            <a:chOff x="7686116" y="1510786"/>
            <a:chExt cx="1368000" cy="842400"/>
          </a:xfrm>
        </p:grpSpPr>
        <p:grpSp>
          <p:nvGrpSpPr>
            <p:cNvPr id="56" name="Group 55"/>
            <p:cNvGrpSpPr/>
            <p:nvPr/>
          </p:nvGrpSpPr>
          <p:grpSpPr>
            <a:xfrm>
              <a:off x="7900912" y="1515671"/>
              <a:ext cx="1003480" cy="828000"/>
              <a:chOff x="7954700" y="1502224"/>
              <a:chExt cx="1003480" cy="828000"/>
            </a:xfrm>
          </p:grpSpPr>
          <p:pic>
            <p:nvPicPr>
              <p:cNvPr id="58" name="Picture 49" descr="http://www.utkonos.ru/images/photo/3044/3044724H.jpg?1401451016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5820" y="1502224"/>
                <a:ext cx="582360" cy="82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51" descr="http://www.utkonos.ru/images/photo/3055/3055670H.jpg?1401451063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4700" y="1743337"/>
                <a:ext cx="421120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7" name="Rectangle 56"/>
            <p:cNvSpPr/>
            <p:nvPr/>
          </p:nvSpPr>
          <p:spPr bwMode="auto">
            <a:xfrm>
              <a:off x="7686116" y="1510786"/>
              <a:ext cx="1368000" cy="84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lIns="90000" tIns="36000" bIns="36000" rtlCol="0" anchor="ctr"/>
            <a:lstStyle/>
            <a:p>
              <a:pPr algn="ctr"/>
              <a:endParaRPr lang="ru-RU" sz="1200" dirty="0" err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0" name="Picture 36" descr="http://visualrian.ru/thumbnails/00000001448/1247967.thw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2062" y="1812692"/>
            <a:ext cx="1368000" cy="843600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2" descr="http://www.vpm.ru/img/pepsi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6993" y="5319230"/>
            <a:ext cx="1368000" cy="843600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5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Весь мир говорит о движении в сторону </a:t>
            </a:r>
            <a:r>
              <a:rPr lang="en-US" dirty="0"/>
              <a:t>addressability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Готовы ли мы к этому?</a:t>
            </a:r>
          </a:p>
        </p:txBody>
      </p:sp>
    </p:spTree>
    <p:extLst>
      <p:ext uri="{BB962C8B-B14F-4D97-AF65-F5344CB8AC3E}">
        <p14:creationId xmlns:p14="http://schemas.microsoft.com/office/powerpoint/2010/main" val="23023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(не) много лет назад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8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3606" y="1002698"/>
            <a:ext cx="12355620" cy="1179049"/>
          </a:xfrm>
        </p:spPr>
        <p:txBody>
          <a:bodyPr>
            <a:normAutofit fontScale="90000"/>
          </a:bodyPr>
          <a:lstStyle/>
          <a:p>
            <a:r>
              <a:rPr lang="ru-RU" sz="6700" dirty="0"/>
              <a:t>мы верим</a:t>
            </a:r>
            <a:br>
              <a:rPr lang="ru-RU" dirty="0"/>
            </a:br>
            <a:r>
              <a:rPr lang="ru-RU" dirty="0"/>
              <a:t>что </a:t>
            </a:r>
            <a:r>
              <a:rPr lang="ru-RU" dirty="0" err="1"/>
              <a:t>дижитал</a:t>
            </a:r>
            <a:r>
              <a:rPr lang="ru-RU" dirty="0"/>
              <a:t> – таргетированный канал, который хорошо попадает в выбранную аудиторию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59538"/>
            <a:ext cx="2743200" cy="365125"/>
          </a:xfrm>
        </p:spPr>
        <p:txBody>
          <a:bodyPr/>
          <a:lstStyle/>
          <a:p>
            <a:fld id="{9A6AD5F6-4B01-4461-AAC3-6B1332B0448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150" name="Picture 6" descr="https://isc.gov.ir/images/www/fa/page/editor/2019/1558848912-web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23" y="2443357"/>
            <a:ext cx="1087908" cy="108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mfc32.ru/system/upload/pages/211/%D0%BE%D1%85%D0%B2%D0%B0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55" y="4076700"/>
            <a:ext cx="2137164" cy="21371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cdn.onlinewebfonts.com/svg/img_1282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884" y="2545563"/>
            <a:ext cx="1105305" cy="90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byware.net/wp-content/uploads/Individualnyiy-podho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95" y="4266699"/>
            <a:ext cx="1947165" cy="19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2300" y="3576836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ТАРГЕТИНГ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5920" y="355348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ОХВАТ</a:t>
            </a:r>
          </a:p>
        </p:txBody>
      </p:sp>
    </p:spTree>
    <p:extLst>
      <p:ext uri="{BB962C8B-B14F-4D97-AF65-F5344CB8AC3E}">
        <p14:creationId xmlns:p14="http://schemas.microsoft.com/office/powerpoint/2010/main" val="20336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s://vivat-consult.ru/assets/images/vopros/fiz-lica/perery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79"/>
            <a:ext cx="12192000" cy="83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93615"/>
            <a:ext cx="10515600" cy="1179049"/>
          </a:xfrm>
        </p:spPr>
        <p:txBody>
          <a:bodyPr>
            <a:normAutofit fontScale="90000"/>
          </a:bodyPr>
          <a:lstStyle/>
          <a:p>
            <a:r>
              <a:rPr lang="ru-RU" sz="6600" dirty="0"/>
              <a:t>Доносит сообщение персонально</a:t>
            </a:r>
          </a:p>
        </p:txBody>
      </p:sp>
    </p:spTree>
    <p:extLst>
      <p:ext uri="{BB962C8B-B14F-4D97-AF65-F5344CB8AC3E}">
        <p14:creationId xmlns:p14="http://schemas.microsoft.com/office/powerpoint/2010/main" val="324334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Изображение выглядит как передний, большой, белый, длин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BB6F10A-DCB2-4BA9-830A-3142FBEA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835782"/>
            <a:ext cx="12203501" cy="821326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E9FE8B-DE32-47C0-9D45-65CBFEBF5318}"/>
              </a:ext>
            </a:extLst>
          </p:cNvPr>
          <p:cNvSpPr/>
          <p:nvPr/>
        </p:nvSpPr>
        <p:spPr>
          <a:xfrm>
            <a:off x="2876" y="-881332"/>
            <a:ext cx="12191998" cy="8252602"/>
          </a:xfrm>
          <a:prstGeom prst="rect">
            <a:avLst/>
          </a:prstGeom>
          <a:solidFill>
            <a:srgbClr val="7F7F7F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827" y="550173"/>
            <a:ext cx="8675299" cy="704070"/>
          </a:xfrm>
          <a:noFill/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yriad Pro"/>
              </a:rPr>
              <a:t>разве что с небольшой ошибкой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83386" y="3543056"/>
            <a:ext cx="5778261" cy="3755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31773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rexplore.ru/wp-content/uploads/2019/03/MEDIASCOPE-CLIENTS-CONFERENCE-201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5463" y="-108669"/>
            <a:ext cx="14893325" cy="69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10" y="-108669"/>
            <a:ext cx="10515600" cy="1179049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Но точно в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884095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P Myriad Pro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 pepsico omd templ 2019">
  <a:themeElements>
    <a:clrScheme name="Custom 53">
      <a:dk1>
        <a:srgbClr val="000000"/>
      </a:dk1>
      <a:lt1>
        <a:srgbClr val="FFFFFF"/>
      </a:lt1>
      <a:dk2>
        <a:srgbClr val="EE3024"/>
      </a:dk2>
      <a:lt2>
        <a:srgbClr val="48A23F"/>
      </a:lt2>
      <a:accent1>
        <a:srgbClr val="0086D6"/>
      </a:accent1>
      <a:accent2>
        <a:srgbClr val="E30087"/>
      </a:accent2>
      <a:accent3>
        <a:srgbClr val="FFCD00"/>
      </a:accent3>
      <a:accent4>
        <a:srgbClr val="228848"/>
      </a:accent4>
      <a:accent5>
        <a:srgbClr val="004EA8"/>
      </a:accent5>
      <a:accent6>
        <a:srgbClr val="87027B"/>
      </a:accent6>
      <a:hlink>
        <a:srgbClr val="004EA8"/>
      </a:hlink>
      <a:folHlink>
        <a:srgbClr val="0085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" tIns="18000" rIns="18000" bIns="18000" rtlCol="0">
        <a:noAutofit/>
      </a:bodyPr>
      <a:lstStyle>
        <a:defPPr algn="l">
          <a:defRPr sz="1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pepsico omd templ 2019" id="{CB948911-0E5C-4AB7-8BA0-ABF3D2B91360}" vid="{5C8E2B6E-248E-49B0-B518-66FFE29BDDE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P Myriad Pro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210DE5C951546873115294EE65064" ma:contentTypeVersion="13" ma:contentTypeDescription="Create a new document." ma:contentTypeScope="" ma:versionID="1eee23de27f1057d23fa4c56f47aef3b">
  <xsd:schema xmlns:xsd="http://www.w3.org/2001/XMLSchema" xmlns:xs="http://www.w3.org/2001/XMLSchema" xmlns:p="http://schemas.microsoft.com/office/2006/metadata/properties" xmlns:ns3="cfd74c14-d66a-4901-b0c8-4cbe00f172ea" xmlns:ns4="9081d2ba-019f-4f78-a13d-5426c14989ab" targetNamespace="http://schemas.microsoft.com/office/2006/metadata/properties" ma:root="true" ma:fieldsID="aaf2b9c21f2f4d56f137272669f703a7" ns3:_="" ns4:_="">
    <xsd:import namespace="cfd74c14-d66a-4901-b0c8-4cbe00f172ea"/>
    <xsd:import namespace="9081d2ba-019f-4f78-a13d-5426c14989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74c14-d66a-4901-b0c8-4cbe00f172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1d2ba-019f-4f78-a13d-5426c1498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0CBE33-F9AC-4F11-9DC8-2DD01C5C9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74c14-d66a-4901-b0c8-4cbe00f172ea"/>
    <ds:schemaRef ds:uri="9081d2ba-019f-4f78-a13d-5426c1498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F67E26-EA0E-4CE3-B366-CC1453B98F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542277-6CA3-4FF5-A978-59196C22AE55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081d2ba-019f-4f78-a13d-5426c14989ab"/>
    <ds:schemaRef ds:uri="cfd74c14-d66a-4901-b0c8-4cbe00f172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15231</TotalTime>
  <Words>442</Words>
  <Application>Microsoft Office PowerPoint</Application>
  <PresentationFormat>Widescreen</PresentationFormat>
  <Paragraphs>77</Paragraphs>
  <Slides>17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Calibri</vt:lpstr>
      <vt:lpstr>Wingdings</vt:lpstr>
      <vt:lpstr>GT Walsheim Pro</vt:lpstr>
      <vt:lpstr>Arial</vt:lpstr>
      <vt:lpstr>Helvetica Neue</vt:lpstr>
      <vt:lpstr>Myriad Pro Cond</vt:lpstr>
      <vt:lpstr>Trocchi</vt:lpstr>
      <vt:lpstr>Myriad Pro</vt:lpstr>
      <vt:lpstr>Arial Regular</vt:lpstr>
      <vt:lpstr>Office Theme</vt:lpstr>
      <vt:lpstr>new pepsico omd templ 2019</vt:lpstr>
      <vt:lpstr>1_Office Theme</vt:lpstr>
      <vt:lpstr>think-cell Slide</vt:lpstr>
      <vt:lpstr>Две стороны таргетинга данные и измерения </vt:lpstr>
      <vt:lpstr>PepsiCo Россия</vt:lpstr>
      <vt:lpstr>Наша история</vt:lpstr>
      <vt:lpstr>Весь мир говорит о движении в сторону addressability</vt:lpstr>
      <vt:lpstr>(не) много лет назад</vt:lpstr>
      <vt:lpstr>мы верим что дижитал – таргетированный канал, который хорошо попадает в выбранную аудиторию</vt:lpstr>
      <vt:lpstr>Доносит сообщение персонально</vt:lpstr>
      <vt:lpstr>разве что с небольшой ошибкой</vt:lpstr>
      <vt:lpstr>Но точно в человека</vt:lpstr>
      <vt:lpstr>Правда, не любого мы могли измерить</vt:lpstr>
      <vt:lpstr>А измерив, выяснили,  что не всегда попадаем точно</vt:lpstr>
      <vt:lpstr>и не всегда в людей -  до 2%</vt:lpstr>
      <vt:lpstr>Одна сторона решения – Data partnerships</vt:lpstr>
      <vt:lpstr>Но и здесь нет полной информации </vt:lpstr>
      <vt:lpstr>Мы понимаем, что наша линейка не идеальна</vt:lpstr>
      <vt:lpstr>Нужна объективная картина мира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Fitzgerald</dc:creator>
  <cp:lastModifiedBy>Vladimir Stepanov</cp:lastModifiedBy>
  <cp:revision>806</cp:revision>
  <cp:lastPrinted>2017-03-13T15:58:45Z</cp:lastPrinted>
  <dcterms:created xsi:type="dcterms:W3CDTF">2016-10-20T12:39:43Z</dcterms:created>
  <dcterms:modified xsi:type="dcterms:W3CDTF">2020-04-15T10:49:59Z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0x010100FC0210DE5C951546873115294EE65064</vt:lpwstr>
  </property>
</Properties>
</file>