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tags/tag15.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77" r:id="rId5"/>
    <p:sldMasterId id="2147483802" r:id="rId6"/>
  </p:sldMasterIdLst>
  <p:notesMasterIdLst>
    <p:notesMasterId r:id="rId28"/>
  </p:notesMasterIdLst>
  <p:handoutMasterIdLst>
    <p:handoutMasterId r:id="rId29"/>
  </p:handoutMasterIdLst>
  <p:sldIdLst>
    <p:sldId id="380" r:id="rId7"/>
    <p:sldId id="406" r:id="rId8"/>
    <p:sldId id="390" r:id="rId9"/>
    <p:sldId id="381" r:id="rId10"/>
    <p:sldId id="385" r:id="rId11"/>
    <p:sldId id="402" r:id="rId12"/>
    <p:sldId id="383" r:id="rId13"/>
    <p:sldId id="396" r:id="rId14"/>
    <p:sldId id="382" r:id="rId15"/>
    <p:sldId id="384" r:id="rId16"/>
    <p:sldId id="408" r:id="rId17"/>
    <p:sldId id="401" r:id="rId18"/>
    <p:sldId id="403" r:id="rId19"/>
    <p:sldId id="405" r:id="rId20"/>
    <p:sldId id="409" r:id="rId21"/>
    <p:sldId id="398" r:id="rId22"/>
    <p:sldId id="388" r:id="rId23"/>
    <p:sldId id="387" r:id="rId24"/>
    <p:sldId id="391" r:id="rId25"/>
    <p:sldId id="410" r:id="rId26"/>
    <p:sldId id="407" r:id="rId27"/>
  </p:sldIdLst>
  <p:sldSz cx="12192000" cy="6858000"/>
  <p:notesSz cx="6805613" cy="9939338"/>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4152">
          <p15:clr>
            <a:srgbClr val="A4A3A4"/>
          </p15:clr>
        </p15:guide>
        <p15:guide id="7" orient="horz" pos="4020" userDrawn="1">
          <p15:clr>
            <a:srgbClr val="A4A3A4"/>
          </p15:clr>
        </p15:guide>
        <p15:guide id="12" orient="horz" pos="2163" userDrawn="1">
          <p15:clr>
            <a:srgbClr val="A4A3A4"/>
          </p15:clr>
        </p15:guide>
        <p15:guide id="15" pos="38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3333"/>
    <a:srgbClr val="E6304B"/>
    <a:srgbClr val="E7E7E7"/>
    <a:srgbClr val="C0C0C0"/>
    <a:srgbClr val="989898"/>
    <a:srgbClr val="717171"/>
    <a:srgbClr val="C8D405"/>
    <a:srgbClr val="00A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77068" autoAdjust="0"/>
  </p:normalViewPr>
  <p:slideViewPr>
    <p:cSldViewPr snapToGrid="0" showGuides="1">
      <p:cViewPr varScale="1">
        <p:scale>
          <a:sx n="71" d="100"/>
          <a:sy n="71" d="100"/>
        </p:scale>
        <p:origin x="744" y="44"/>
      </p:cViewPr>
      <p:guideLst>
        <p:guide orient="horz" pos="4152"/>
        <p:guide orient="horz" pos="4020"/>
        <p:guide orient="horz" pos="2163"/>
        <p:guide pos="3842"/>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25" d="100"/>
        <a:sy n="125" d="100"/>
      </p:scale>
      <p:origin x="0" y="-5852"/>
    </p:cViewPr>
  </p:sorterViewPr>
  <p:notesViewPr>
    <p:cSldViewPr snapToGrid="0" showGuides="1">
      <p:cViewPr varScale="1">
        <p:scale>
          <a:sx n="110" d="100"/>
          <a:sy n="110" d="100"/>
        </p:scale>
        <p:origin x="423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 Samantha (KTLGI)" userId="597652aa-9820-46d5-91e7-821c7b4e4ebf" providerId="ADAL" clId="{4B814FE0-318C-46C6-BAAB-AF57DB448FCD}"/>
    <pc:docChg chg="custSel addSld delSld modSld modMainMaster">
      <pc:chgData name="Allen, Samantha (KTLGI)" userId="597652aa-9820-46d5-91e7-821c7b4e4ebf" providerId="ADAL" clId="{4B814FE0-318C-46C6-BAAB-AF57DB448FCD}" dt="2020-01-07T17:07:12.020" v="658" actId="948"/>
      <pc:docMkLst>
        <pc:docMk/>
      </pc:docMkLst>
      <pc:sldChg chg="addSp delSp modSp">
        <pc:chgData name="Allen, Samantha (KTLGI)" userId="597652aa-9820-46d5-91e7-821c7b4e4ebf" providerId="ADAL" clId="{4B814FE0-318C-46C6-BAAB-AF57DB448FCD}" dt="2020-01-07T17:07:11.971" v="608"/>
        <pc:sldMkLst>
          <pc:docMk/>
          <pc:sldMk cId="825985764" sldId="363"/>
        </pc:sldMkLst>
        <pc:spChg chg="add del mod">
          <ac:chgData name="Allen, Samantha (KTLGI)" userId="597652aa-9820-46d5-91e7-821c7b4e4ebf" providerId="ADAL" clId="{4B814FE0-318C-46C6-BAAB-AF57DB448FCD}" dt="2020-01-07T16:59:29.636" v="462"/>
          <ac:spMkLst>
            <pc:docMk/>
            <pc:sldMk cId="825985764" sldId="363"/>
            <ac:spMk id="4" creationId="{32B991B8-E4E8-49E6-A2AF-75BBCCD9F15C}"/>
          </ac:spMkLst>
        </pc:spChg>
        <pc:spChg chg="add del mod">
          <ac:chgData name="Allen, Samantha (KTLGI)" userId="597652aa-9820-46d5-91e7-821c7b4e4ebf" providerId="ADAL" clId="{4B814FE0-318C-46C6-BAAB-AF57DB448FCD}" dt="2020-01-07T13:28:30.499" v="245"/>
          <ac:spMkLst>
            <pc:docMk/>
            <pc:sldMk cId="825985764" sldId="363"/>
            <ac:spMk id="4" creationId="{41D522D2-10F5-418D-92D4-A0FE910558B8}"/>
          </ac:spMkLst>
        </pc:spChg>
        <pc:spChg chg="add del mod">
          <ac:chgData name="Allen, Samantha (KTLGI)" userId="597652aa-9820-46d5-91e7-821c7b4e4ebf" providerId="ADAL" clId="{4B814FE0-318C-46C6-BAAB-AF57DB448FCD}" dt="2020-01-07T13:26:50.536" v="135"/>
          <ac:spMkLst>
            <pc:docMk/>
            <pc:sldMk cId="825985764" sldId="363"/>
            <ac:spMk id="4" creationId="{47CC15A6-323F-4345-924B-F2D0FA2AA528}"/>
          </ac:spMkLst>
        </pc:spChg>
        <pc:spChg chg="add del mod">
          <ac:chgData name="Allen, Samantha (KTLGI)" userId="597652aa-9820-46d5-91e7-821c7b4e4ebf" providerId="ADAL" clId="{4B814FE0-318C-46C6-BAAB-AF57DB448FCD}" dt="2020-01-07T17:07:11.943" v="574"/>
          <ac:spMkLst>
            <pc:docMk/>
            <pc:sldMk cId="825985764" sldId="363"/>
            <ac:spMk id="4" creationId="{66684EE5-EA0A-4E2C-8BFD-2AC35DE46AEA}"/>
          </ac:spMkLst>
        </pc:spChg>
        <pc:spChg chg="add del mod">
          <ac:chgData name="Allen, Samantha (KTLGI)" userId="597652aa-9820-46d5-91e7-821c7b4e4ebf" providerId="ADAL" clId="{4B814FE0-318C-46C6-BAAB-AF57DB448FCD}" dt="2020-01-07T13:30:25.312" v="354"/>
          <ac:spMkLst>
            <pc:docMk/>
            <pc:sldMk cId="825985764" sldId="363"/>
            <ac:spMk id="4" creationId="{7C27F2CA-A53C-40EE-8F34-AABC6E8FF671}"/>
          </ac:spMkLst>
        </pc:spChg>
        <pc:spChg chg="add del mod">
          <ac:chgData name="Allen, Samantha (KTLGI)" userId="597652aa-9820-46d5-91e7-821c7b4e4ebf" providerId="ADAL" clId="{4B814FE0-318C-46C6-BAAB-AF57DB448FCD}" dt="2020-01-07T13:10:03.827" v="23"/>
          <ac:spMkLst>
            <pc:docMk/>
            <pc:sldMk cId="825985764" sldId="363"/>
            <ac:spMk id="4" creationId="{F4A51159-39E0-4370-9FB5-2B7057BDE531}"/>
          </ac:spMkLst>
        </pc:spChg>
        <pc:spChg chg="add del mod">
          <ac:chgData name="Allen, Samantha (KTLGI)" userId="597652aa-9820-46d5-91e7-821c7b4e4ebf" providerId="ADAL" clId="{4B814FE0-318C-46C6-BAAB-AF57DB448FCD}" dt="2020-01-07T16:59:29.719" v="485"/>
          <ac:spMkLst>
            <pc:docMk/>
            <pc:sldMk cId="825985764" sldId="363"/>
            <ac:spMk id="6" creationId="{257AA5B2-701E-4A86-86E9-1701B6B2D62D}"/>
          </ac:spMkLst>
        </pc:spChg>
        <pc:spChg chg="add del mod">
          <ac:chgData name="Allen, Samantha (KTLGI)" userId="597652aa-9820-46d5-91e7-821c7b4e4ebf" providerId="ADAL" clId="{4B814FE0-318C-46C6-BAAB-AF57DB448FCD}" dt="2020-01-07T17:07:11.969" v="597"/>
          <ac:spMkLst>
            <pc:docMk/>
            <pc:sldMk cId="825985764" sldId="363"/>
            <ac:spMk id="6" creationId="{551B048E-5056-4040-9589-3A30A3B9D215}"/>
          </ac:spMkLst>
        </pc:spChg>
        <pc:spChg chg="add del mod">
          <ac:chgData name="Allen, Samantha (KTLGI)" userId="597652aa-9820-46d5-91e7-821c7b4e4ebf" providerId="ADAL" clId="{4B814FE0-318C-46C6-BAAB-AF57DB448FCD}" dt="2020-01-07T13:30:25.339" v="377"/>
          <ac:spMkLst>
            <pc:docMk/>
            <pc:sldMk cId="825985764" sldId="363"/>
            <ac:spMk id="6" creationId="{88F9128D-277A-4A91-9018-E120DC85000A}"/>
          </ac:spMkLst>
        </pc:spChg>
        <pc:spChg chg="add del mod">
          <ac:chgData name="Allen, Samantha (KTLGI)" userId="597652aa-9820-46d5-91e7-821c7b4e4ebf" providerId="ADAL" clId="{4B814FE0-318C-46C6-BAAB-AF57DB448FCD}" dt="2020-01-07T13:28:30.534" v="268"/>
          <ac:spMkLst>
            <pc:docMk/>
            <pc:sldMk cId="825985764" sldId="363"/>
            <ac:spMk id="6" creationId="{903FA832-77CD-4E71-B123-E8F3C0C0F51D}"/>
          </ac:spMkLst>
        </pc:spChg>
        <pc:spChg chg="add del mod">
          <ac:chgData name="Allen, Samantha (KTLGI)" userId="597652aa-9820-46d5-91e7-821c7b4e4ebf" providerId="ADAL" clId="{4B814FE0-318C-46C6-BAAB-AF57DB448FCD}" dt="2020-01-07T13:26:50.562" v="158"/>
          <ac:spMkLst>
            <pc:docMk/>
            <pc:sldMk cId="825985764" sldId="363"/>
            <ac:spMk id="6" creationId="{B8D2FB00-1711-4965-9D4D-5BE26C5552FB}"/>
          </ac:spMkLst>
        </pc:spChg>
        <pc:spChg chg="add del mod">
          <ac:chgData name="Allen, Samantha (KTLGI)" userId="597652aa-9820-46d5-91e7-821c7b4e4ebf" providerId="ADAL" clId="{4B814FE0-318C-46C6-BAAB-AF57DB448FCD}" dt="2020-01-07T13:10:03.855" v="46"/>
          <ac:spMkLst>
            <pc:docMk/>
            <pc:sldMk cId="825985764" sldId="363"/>
            <ac:spMk id="6" creationId="{C73C1130-B176-411C-A14B-B5B8593425B5}"/>
          </ac:spMkLst>
        </pc:spChg>
        <pc:spChg chg="add del mod">
          <ac:chgData name="Allen, Samantha (KTLGI)" userId="597652aa-9820-46d5-91e7-821c7b4e4ebf" providerId="ADAL" clId="{4B814FE0-318C-46C6-BAAB-AF57DB448FCD}" dt="2020-01-07T17:07:11.921" v="552"/>
          <ac:spMkLst>
            <pc:docMk/>
            <pc:sldMk cId="825985764" sldId="363"/>
            <ac:spMk id="7" creationId="{0F362242-D029-425B-963C-D072E1EA8918}"/>
          </ac:spMkLst>
        </pc:spChg>
        <pc:spChg chg="add del mod">
          <ac:chgData name="Allen, Samantha (KTLGI)" userId="597652aa-9820-46d5-91e7-821c7b4e4ebf" providerId="ADAL" clId="{4B814FE0-318C-46C6-BAAB-AF57DB448FCD}" dt="2020-01-07T13:26:50.514" v="113"/>
          <ac:spMkLst>
            <pc:docMk/>
            <pc:sldMk cId="825985764" sldId="363"/>
            <ac:spMk id="7" creationId="{B544C23A-16C7-41D6-9CAD-2C7484A9BE6E}"/>
          </ac:spMkLst>
        </pc:spChg>
        <pc:spChg chg="add del mod">
          <ac:chgData name="Allen, Samantha (KTLGI)" userId="597652aa-9820-46d5-91e7-821c7b4e4ebf" providerId="ADAL" clId="{4B814FE0-318C-46C6-BAAB-AF57DB448FCD}" dt="2020-01-07T13:30:25.290" v="332"/>
          <ac:spMkLst>
            <pc:docMk/>
            <pc:sldMk cId="825985764" sldId="363"/>
            <ac:spMk id="7" creationId="{E47A28D4-66C4-4F30-9D42-96FB62B5AAC7}"/>
          </ac:spMkLst>
        </pc:spChg>
        <pc:spChg chg="add del mod">
          <ac:chgData name="Allen, Samantha (KTLGI)" userId="597652aa-9820-46d5-91e7-821c7b4e4ebf" providerId="ADAL" clId="{4B814FE0-318C-46C6-BAAB-AF57DB448FCD}" dt="2020-01-07T13:28:30.458" v="223"/>
          <ac:spMkLst>
            <pc:docMk/>
            <pc:sldMk cId="825985764" sldId="363"/>
            <ac:spMk id="8" creationId="{40BDBB12-DE36-4EA9-97BC-B73C57A31F67}"/>
          </ac:spMkLst>
        </pc:spChg>
        <pc:spChg chg="add mod">
          <ac:chgData name="Allen, Samantha (KTLGI)" userId="597652aa-9820-46d5-91e7-821c7b4e4ebf" providerId="ADAL" clId="{4B814FE0-318C-46C6-BAAB-AF57DB448FCD}" dt="2020-01-07T17:07:11.971" v="608"/>
          <ac:spMkLst>
            <pc:docMk/>
            <pc:sldMk cId="825985764" sldId="363"/>
            <ac:spMk id="8" creationId="{6E7B39EC-B0F5-4C0A-B7D7-ED4248182139}"/>
          </ac:spMkLst>
        </pc:spChg>
        <pc:spChg chg="add del mod">
          <ac:chgData name="Allen, Samantha (KTLGI)" userId="597652aa-9820-46d5-91e7-821c7b4e4ebf" providerId="ADAL" clId="{4B814FE0-318C-46C6-BAAB-AF57DB448FCD}" dt="2020-01-07T16:59:29.572" v="440"/>
          <ac:spMkLst>
            <pc:docMk/>
            <pc:sldMk cId="825985764" sldId="363"/>
            <ac:spMk id="8" creationId="{BE3981C1-D3CA-49E2-8EC9-57434CF23D3C}"/>
          </ac:spMkLst>
        </pc:spChg>
        <pc:spChg chg="del">
          <ac:chgData name="Allen, Samantha (KTLGI)" userId="597652aa-9820-46d5-91e7-821c7b4e4ebf" providerId="ADAL" clId="{4B814FE0-318C-46C6-BAAB-AF57DB448FCD}" dt="2020-01-07T13:10:03.802" v="1"/>
          <ac:spMkLst>
            <pc:docMk/>
            <pc:sldMk cId="825985764" sldId="363"/>
            <ac:spMk id="8" creationId="{D60354CA-D64A-4F7B-8899-BDA91AA23184}"/>
          </ac:spMkLst>
        </pc:spChg>
      </pc:sldChg>
      <pc:sldChg chg="modSp">
        <pc:chgData name="Allen, Samantha (KTLGI)" userId="597652aa-9820-46d5-91e7-821c7b4e4ebf" providerId="ADAL" clId="{4B814FE0-318C-46C6-BAAB-AF57DB448FCD}" dt="2020-01-07T17:07:11.975" v="618" actId="20577"/>
        <pc:sldMkLst>
          <pc:docMk/>
          <pc:sldMk cId="1876841135" sldId="366"/>
        </pc:sldMkLst>
        <pc:spChg chg="mod">
          <ac:chgData name="Allen, Samantha (KTLGI)" userId="597652aa-9820-46d5-91e7-821c7b4e4ebf" providerId="ADAL" clId="{4B814FE0-318C-46C6-BAAB-AF57DB448FCD}" dt="2020-01-07T17:07:11.975" v="618" actId="20577"/>
          <ac:spMkLst>
            <pc:docMk/>
            <pc:sldMk cId="1876841135" sldId="366"/>
            <ac:spMk id="3" creationId="{00000000-0000-0000-0000-000000000000}"/>
          </ac:spMkLst>
        </pc:spChg>
      </pc:sldChg>
      <pc:sldChg chg="addSp delSp modSp">
        <pc:chgData name="Allen, Samantha (KTLGI)" userId="597652aa-9820-46d5-91e7-821c7b4e4ebf" providerId="ADAL" clId="{4B814FE0-318C-46C6-BAAB-AF57DB448FCD}" dt="2020-01-07T17:07:11.971" v="609"/>
        <pc:sldMkLst>
          <pc:docMk/>
          <pc:sldMk cId="2265452760" sldId="369"/>
        </pc:sldMkLst>
        <pc:spChg chg="add del mod">
          <ac:chgData name="Allen, Samantha (KTLGI)" userId="597652aa-9820-46d5-91e7-821c7b4e4ebf" providerId="ADAL" clId="{4B814FE0-318C-46C6-BAAB-AF57DB448FCD}" dt="2020-01-07T16:59:29.636" v="463"/>
          <ac:spMkLst>
            <pc:docMk/>
            <pc:sldMk cId="2265452760" sldId="369"/>
            <ac:spMk id="2" creationId="{5B3B8078-A0F0-46C6-9578-F4877EDE2E86}"/>
          </ac:spMkLst>
        </pc:spChg>
        <pc:spChg chg="add del mod">
          <ac:chgData name="Allen, Samantha (KTLGI)" userId="597652aa-9820-46d5-91e7-821c7b4e4ebf" providerId="ADAL" clId="{4B814FE0-318C-46C6-BAAB-AF57DB448FCD}" dt="2020-01-07T17:07:11.943" v="575"/>
          <ac:spMkLst>
            <pc:docMk/>
            <pc:sldMk cId="2265452760" sldId="369"/>
            <ac:spMk id="2" creationId="{792A8CC5-855D-4008-8394-C7F6932C7D42}"/>
          </ac:spMkLst>
        </pc:spChg>
        <pc:spChg chg="add del mod">
          <ac:chgData name="Allen, Samantha (KTLGI)" userId="597652aa-9820-46d5-91e7-821c7b4e4ebf" providerId="ADAL" clId="{4B814FE0-318C-46C6-BAAB-AF57DB448FCD}" dt="2020-01-07T13:30:25.312" v="355"/>
          <ac:spMkLst>
            <pc:docMk/>
            <pc:sldMk cId="2265452760" sldId="369"/>
            <ac:spMk id="2" creationId="{826425B5-1003-4B39-BA23-AA96CF739F1D}"/>
          </ac:spMkLst>
        </pc:spChg>
        <pc:spChg chg="add del mod">
          <ac:chgData name="Allen, Samantha (KTLGI)" userId="597652aa-9820-46d5-91e7-821c7b4e4ebf" providerId="ADAL" clId="{4B814FE0-318C-46C6-BAAB-AF57DB448FCD}" dt="2020-01-07T13:28:30.499" v="246"/>
          <ac:spMkLst>
            <pc:docMk/>
            <pc:sldMk cId="2265452760" sldId="369"/>
            <ac:spMk id="2" creationId="{85AB90EF-23F5-47CB-BE37-5587308A7DE8}"/>
          </ac:spMkLst>
        </pc:spChg>
        <pc:spChg chg="add del mod">
          <ac:chgData name="Allen, Samantha (KTLGI)" userId="597652aa-9820-46d5-91e7-821c7b4e4ebf" providerId="ADAL" clId="{4B814FE0-318C-46C6-BAAB-AF57DB448FCD}" dt="2020-01-07T13:10:03.827" v="24"/>
          <ac:spMkLst>
            <pc:docMk/>
            <pc:sldMk cId="2265452760" sldId="369"/>
            <ac:spMk id="2" creationId="{A05CF24A-C666-44AB-BC2F-61E449CFC226}"/>
          </ac:spMkLst>
        </pc:spChg>
        <pc:spChg chg="add del mod">
          <ac:chgData name="Allen, Samantha (KTLGI)" userId="597652aa-9820-46d5-91e7-821c7b4e4ebf" providerId="ADAL" clId="{4B814FE0-318C-46C6-BAAB-AF57DB448FCD}" dt="2020-01-07T13:26:50.536" v="136"/>
          <ac:spMkLst>
            <pc:docMk/>
            <pc:sldMk cId="2265452760" sldId="369"/>
            <ac:spMk id="2" creationId="{EDCD6BD6-3313-4F90-A60E-EBE32AD045BA}"/>
          </ac:spMkLst>
        </pc:spChg>
        <pc:spChg chg="add del mod">
          <ac:chgData name="Allen, Samantha (KTLGI)" userId="597652aa-9820-46d5-91e7-821c7b4e4ebf" providerId="ADAL" clId="{4B814FE0-318C-46C6-BAAB-AF57DB448FCD}" dt="2020-01-07T13:28:30.535" v="269"/>
          <ac:spMkLst>
            <pc:docMk/>
            <pc:sldMk cId="2265452760" sldId="369"/>
            <ac:spMk id="3" creationId="{2B8F9F14-50CB-4321-A8F7-18D7DC6C566C}"/>
          </ac:spMkLst>
        </pc:spChg>
        <pc:spChg chg="add del mod">
          <ac:chgData name="Allen, Samantha (KTLGI)" userId="597652aa-9820-46d5-91e7-821c7b4e4ebf" providerId="ADAL" clId="{4B814FE0-318C-46C6-BAAB-AF57DB448FCD}" dt="2020-01-07T13:30:25.340" v="378"/>
          <ac:spMkLst>
            <pc:docMk/>
            <pc:sldMk cId="2265452760" sldId="369"/>
            <ac:spMk id="3" creationId="{2D1B33CA-7562-46EB-A303-23BAD1B125CA}"/>
          </ac:spMkLst>
        </pc:spChg>
        <pc:spChg chg="add del mod">
          <ac:chgData name="Allen, Samantha (KTLGI)" userId="597652aa-9820-46d5-91e7-821c7b4e4ebf" providerId="ADAL" clId="{4B814FE0-318C-46C6-BAAB-AF57DB448FCD}" dt="2020-01-07T13:26:50.562" v="159"/>
          <ac:spMkLst>
            <pc:docMk/>
            <pc:sldMk cId="2265452760" sldId="369"/>
            <ac:spMk id="3" creationId="{3A1E27FE-998E-41BD-9265-501D10CC26E6}"/>
          </ac:spMkLst>
        </pc:spChg>
        <pc:spChg chg="add del mod">
          <ac:chgData name="Allen, Samantha (KTLGI)" userId="597652aa-9820-46d5-91e7-821c7b4e4ebf" providerId="ADAL" clId="{4B814FE0-318C-46C6-BAAB-AF57DB448FCD}" dt="2020-01-07T17:07:11.969" v="598"/>
          <ac:spMkLst>
            <pc:docMk/>
            <pc:sldMk cId="2265452760" sldId="369"/>
            <ac:spMk id="3" creationId="{A117DBE0-8E97-48B9-B35F-9996CD473062}"/>
          </ac:spMkLst>
        </pc:spChg>
        <pc:spChg chg="add del mod">
          <ac:chgData name="Allen, Samantha (KTLGI)" userId="597652aa-9820-46d5-91e7-821c7b4e4ebf" providerId="ADAL" clId="{4B814FE0-318C-46C6-BAAB-AF57DB448FCD}" dt="2020-01-07T16:59:29.719" v="486"/>
          <ac:spMkLst>
            <pc:docMk/>
            <pc:sldMk cId="2265452760" sldId="369"/>
            <ac:spMk id="3" creationId="{B8B70033-0BF7-44DC-AAB9-D0554B923FE0}"/>
          </ac:spMkLst>
        </pc:spChg>
        <pc:spChg chg="add del mod">
          <ac:chgData name="Allen, Samantha (KTLGI)" userId="597652aa-9820-46d5-91e7-821c7b4e4ebf" providerId="ADAL" clId="{4B814FE0-318C-46C6-BAAB-AF57DB448FCD}" dt="2020-01-07T13:10:03.855" v="47"/>
          <ac:spMkLst>
            <pc:docMk/>
            <pc:sldMk cId="2265452760" sldId="369"/>
            <ac:spMk id="3" creationId="{E270FACA-BA05-4DF3-95BB-93D576E395A8}"/>
          </ac:spMkLst>
        </pc:spChg>
        <pc:spChg chg="add del mod">
          <ac:chgData name="Allen, Samantha (KTLGI)" userId="597652aa-9820-46d5-91e7-821c7b4e4ebf" providerId="ADAL" clId="{4B814FE0-318C-46C6-BAAB-AF57DB448FCD}" dt="2020-01-07T17:07:11.922" v="553"/>
          <ac:spMkLst>
            <pc:docMk/>
            <pc:sldMk cId="2265452760" sldId="369"/>
            <ac:spMk id="5" creationId="{0A0AE2EF-7A04-4115-B6A0-B769526D02F1}"/>
          </ac:spMkLst>
        </pc:spChg>
        <pc:spChg chg="add del mod">
          <ac:chgData name="Allen, Samantha (KTLGI)" userId="597652aa-9820-46d5-91e7-821c7b4e4ebf" providerId="ADAL" clId="{4B814FE0-318C-46C6-BAAB-AF57DB448FCD}" dt="2020-01-07T13:26:50.515" v="114"/>
          <ac:spMkLst>
            <pc:docMk/>
            <pc:sldMk cId="2265452760" sldId="369"/>
            <ac:spMk id="5" creationId="{BA29936B-D21D-4ADD-BD68-0E8849C25302}"/>
          </ac:spMkLst>
        </pc:spChg>
        <pc:spChg chg="add del mod">
          <ac:chgData name="Allen, Samantha (KTLGI)" userId="597652aa-9820-46d5-91e7-821c7b4e4ebf" providerId="ADAL" clId="{4B814FE0-318C-46C6-BAAB-AF57DB448FCD}" dt="2020-01-07T13:30:25.291" v="333"/>
          <ac:spMkLst>
            <pc:docMk/>
            <pc:sldMk cId="2265452760" sldId="369"/>
            <ac:spMk id="5" creationId="{EE99099E-BAD7-4282-AA3C-C27FE26DAF10}"/>
          </ac:spMkLst>
        </pc:spChg>
        <pc:spChg chg="add del mod">
          <ac:chgData name="Allen, Samantha (KTLGI)" userId="597652aa-9820-46d5-91e7-821c7b4e4ebf" providerId="ADAL" clId="{4B814FE0-318C-46C6-BAAB-AF57DB448FCD}" dt="2020-01-07T16:59:29.575" v="441"/>
          <ac:spMkLst>
            <pc:docMk/>
            <pc:sldMk cId="2265452760" sldId="369"/>
            <ac:spMk id="6" creationId="{350B9936-4C2A-467C-9FD6-79EE6DE5E135}"/>
          </ac:spMkLst>
        </pc:spChg>
        <pc:spChg chg="add del mod">
          <ac:chgData name="Allen, Samantha (KTLGI)" userId="597652aa-9820-46d5-91e7-821c7b4e4ebf" providerId="ADAL" clId="{4B814FE0-318C-46C6-BAAB-AF57DB448FCD}" dt="2020-01-07T13:28:30.463" v="224"/>
          <ac:spMkLst>
            <pc:docMk/>
            <pc:sldMk cId="2265452760" sldId="369"/>
            <ac:spMk id="6" creationId="{8F65579F-D808-4A15-A602-9D2D52F46CC0}"/>
          </ac:spMkLst>
        </pc:spChg>
        <pc:spChg chg="add mod">
          <ac:chgData name="Allen, Samantha (KTLGI)" userId="597652aa-9820-46d5-91e7-821c7b4e4ebf" providerId="ADAL" clId="{4B814FE0-318C-46C6-BAAB-AF57DB448FCD}" dt="2020-01-07T17:07:11.971" v="609"/>
          <ac:spMkLst>
            <pc:docMk/>
            <pc:sldMk cId="2265452760" sldId="369"/>
            <ac:spMk id="6" creationId="{D2E55435-44A3-47E9-A0CA-8F720FB046C8}"/>
          </ac:spMkLst>
        </pc:spChg>
        <pc:spChg chg="del">
          <ac:chgData name="Allen, Samantha (KTLGI)" userId="597652aa-9820-46d5-91e7-821c7b4e4ebf" providerId="ADAL" clId="{4B814FE0-318C-46C6-BAAB-AF57DB448FCD}" dt="2020-01-07T13:10:03.803" v="2"/>
          <ac:spMkLst>
            <pc:docMk/>
            <pc:sldMk cId="2265452760" sldId="369"/>
            <ac:spMk id="6" creationId="{F886C0D0-83CE-46AC-809D-BC0A5EC0CC5C}"/>
          </ac:spMkLst>
        </pc:spChg>
      </pc:sldChg>
      <pc:sldChg chg="addSp delSp modSp">
        <pc:chgData name="Allen, Samantha (KTLGI)" userId="597652aa-9820-46d5-91e7-821c7b4e4ebf" providerId="ADAL" clId="{4B814FE0-318C-46C6-BAAB-AF57DB448FCD}" dt="2020-01-07T17:07:11.972" v="611"/>
        <pc:sldMkLst>
          <pc:docMk/>
          <pc:sldMk cId="1823185826" sldId="370"/>
        </pc:sldMkLst>
        <pc:spChg chg="add del mod">
          <ac:chgData name="Allen, Samantha (KTLGI)" userId="597652aa-9820-46d5-91e7-821c7b4e4ebf" providerId="ADAL" clId="{4B814FE0-318C-46C6-BAAB-AF57DB448FCD}" dt="2020-01-07T17:07:11.944" v="577"/>
          <ac:spMkLst>
            <pc:docMk/>
            <pc:sldMk cId="1823185826" sldId="370"/>
            <ac:spMk id="2" creationId="{0BE6EA7A-5EA0-4411-90E8-C0458EE894B5}"/>
          </ac:spMkLst>
        </pc:spChg>
        <pc:spChg chg="add del mod">
          <ac:chgData name="Allen, Samantha (KTLGI)" userId="597652aa-9820-46d5-91e7-821c7b4e4ebf" providerId="ADAL" clId="{4B814FE0-318C-46C6-BAAB-AF57DB448FCD}" dt="2020-01-07T13:10:03.828" v="26"/>
          <ac:spMkLst>
            <pc:docMk/>
            <pc:sldMk cId="1823185826" sldId="370"/>
            <ac:spMk id="2" creationId="{6D8F5D9C-761E-4C3C-8C71-DCC1C8458BB8}"/>
          </ac:spMkLst>
        </pc:spChg>
        <pc:spChg chg="add del mod">
          <ac:chgData name="Allen, Samantha (KTLGI)" userId="597652aa-9820-46d5-91e7-821c7b4e4ebf" providerId="ADAL" clId="{4B814FE0-318C-46C6-BAAB-AF57DB448FCD}" dt="2020-01-07T16:59:29.636" v="465"/>
          <ac:spMkLst>
            <pc:docMk/>
            <pc:sldMk cId="1823185826" sldId="370"/>
            <ac:spMk id="2" creationId="{B286C6B6-0F1C-4E68-A581-10D95C013BD7}"/>
          </ac:spMkLst>
        </pc:spChg>
        <pc:spChg chg="add del mod">
          <ac:chgData name="Allen, Samantha (KTLGI)" userId="597652aa-9820-46d5-91e7-821c7b4e4ebf" providerId="ADAL" clId="{4B814FE0-318C-46C6-BAAB-AF57DB448FCD}" dt="2020-01-07T13:30:25.312" v="357"/>
          <ac:spMkLst>
            <pc:docMk/>
            <pc:sldMk cId="1823185826" sldId="370"/>
            <ac:spMk id="2" creationId="{CF30B826-97CC-439C-80CD-E9061975DC9F}"/>
          </ac:spMkLst>
        </pc:spChg>
        <pc:spChg chg="add del mod">
          <ac:chgData name="Allen, Samantha (KTLGI)" userId="597652aa-9820-46d5-91e7-821c7b4e4ebf" providerId="ADAL" clId="{4B814FE0-318C-46C6-BAAB-AF57DB448FCD}" dt="2020-01-07T13:26:50.536" v="138"/>
          <ac:spMkLst>
            <pc:docMk/>
            <pc:sldMk cId="1823185826" sldId="370"/>
            <ac:spMk id="2" creationId="{E3EB5DD7-41E7-4264-AF29-D8EB168F45DF}"/>
          </ac:spMkLst>
        </pc:spChg>
        <pc:spChg chg="add del mod">
          <ac:chgData name="Allen, Samantha (KTLGI)" userId="597652aa-9820-46d5-91e7-821c7b4e4ebf" providerId="ADAL" clId="{4B814FE0-318C-46C6-BAAB-AF57DB448FCD}" dt="2020-01-07T13:28:30.500" v="248"/>
          <ac:spMkLst>
            <pc:docMk/>
            <pc:sldMk cId="1823185826" sldId="370"/>
            <ac:spMk id="2" creationId="{FF1AF8A7-E18E-4869-8FEB-19A34D58A4FB}"/>
          </ac:spMkLst>
        </pc:spChg>
        <pc:spChg chg="add del mod">
          <ac:chgData name="Allen, Samantha (KTLGI)" userId="597652aa-9820-46d5-91e7-821c7b4e4ebf" providerId="ADAL" clId="{4B814FE0-318C-46C6-BAAB-AF57DB448FCD}" dt="2020-01-07T16:59:29.720" v="488"/>
          <ac:spMkLst>
            <pc:docMk/>
            <pc:sldMk cId="1823185826" sldId="370"/>
            <ac:spMk id="3" creationId="{3A860462-D486-440F-8BBE-7B77C186DE35}"/>
          </ac:spMkLst>
        </pc:spChg>
        <pc:spChg chg="add del mod">
          <ac:chgData name="Allen, Samantha (KTLGI)" userId="597652aa-9820-46d5-91e7-821c7b4e4ebf" providerId="ADAL" clId="{4B814FE0-318C-46C6-BAAB-AF57DB448FCD}" dt="2020-01-07T13:26:50.562" v="161"/>
          <ac:spMkLst>
            <pc:docMk/>
            <pc:sldMk cId="1823185826" sldId="370"/>
            <ac:spMk id="3" creationId="{498DBC45-796F-43F7-BA04-9AAD47F41862}"/>
          </ac:spMkLst>
        </pc:spChg>
        <pc:spChg chg="add del mod">
          <ac:chgData name="Allen, Samantha (KTLGI)" userId="597652aa-9820-46d5-91e7-821c7b4e4ebf" providerId="ADAL" clId="{4B814FE0-318C-46C6-BAAB-AF57DB448FCD}" dt="2020-01-07T13:28:30.535" v="271"/>
          <ac:spMkLst>
            <pc:docMk/>
            <pc:sldMk cId="1823185826" sldId="370"/>
            <ac:spMk id="3" creationId="{49C8BD4A-83FD-4055-9DEA-84F5D49929D6}"/>
          </ac:spMkLst>
        </pc:spChg>
        <pc:spChg chg="add del mod">
          <ac:chgData name="Allen, Samantha (KTLGI)" userId="597652aa-9820-46d5-91e7-821c7b4e4ebf" providerId="ADAL" clId="{4B814FE0-318C-46C6-BAAB-AF57DB448FCD}" dt="2020-01-07T13:10:03.855" v="49"/>
          <ac:spMkLst>
            <pc:docMk/>
            <pc:sldMk cId="1823185826" sldId="370"/>
            <ac:spMk id="3" creationId="{6F09C23E-6D58-4B6B-9B26-9D1FBDC40300}"/>
          </ac:spMkLst>
        </pc:spChg>
        <pc:spChg chg="add del mod">
          <ac:chgData name="Allen, Samantha (KTLGI)" userId="597652aa-9820-46d5-91e7-821c7b4e4ebf" providerId="ADAL" clId="{4B814FE0-318C-46C6-BAAB-AF57DB448FCD}" dt="2020-01-07T17:07:11.969" v="600"/>
          <ac:spMkLst>
            <pc:docMk/>
            <pc:sldMk cId="1823185826" sldId="370"/>
            <ac:spMk id="3" creationId="{EBB2E3B5-BB81-4BC3-8AB7-F8056FB232AA}"/>
          </ac:spMkLst>
        </pc:spChg>
        <pc:spChg chg="add del mod">
          <ac:chgData name="Allen, Samantha (KTLGI)" userId="597652aa-9820-46d5-91e7-821c7b4e4ebf" providerId="ADAL" clId="{4B814FE0-318C-46C6-BAAB-AF57DB448FCD}" dt="2020-01-07T13:30:25.340" v="380"/>
          <ac:spMkLst>
            <pc:docMk/>
            <pc:sldMk cId="1823185826" sldId="370"/>
            <ac:spMk id="3" creationId="{ED665878-079A-4CD7-A572-D828480FDDCA}"/>
          </ac:spMkLst>
        </pc:spChg>
        <pc:spChg chg="add del mod">
          <ac:chgData name="Allen, Samantha (KTLGI)" userId="597652aa-9820-46d5-91e7-821c7b4e4ebf" providerId="ADAL" clId="{4B814FE0-318C-46C6-BAAB-AF57DB448FCD}" dt="2020-01-07T13:30:25.294" v="335"/>
          <ac:spMkLst>
            <pc:docMk/>
            <pc:sldMk cId="1823185826" sldId="370"/>
            <ac:spMk id="5" creationId="{91ECE17E-3E9F-4E42-845F-09A5BC232617}"/>
          </ac:spMkLst>
        </pc:spChg>
        <pc:spChg chg="add del mod">
          <ac:chgData name="Allen, Samantha (KTLGI)" userId="597652aa-9820-46d5-91e7-821c7b4e4ebf" providerId="ADAL" clId="{4B814FE0-318C-46C6-BAAB-AF57DB448FCD}" dt="2020-01-07T13:26:50.518" v="116"/>
          <ac:spMkLst>
            <pc:docMk/>
            <pc:sldMk cId="1823185826" sldId="370"/>
            <ac:spMk id="5" creationId="{A90F5968-FB58-447C-88A5-A6865BFBF612}"/>
          </ac:spMkLst>
        </pc:spChg>
        <pc:spChg chg="add del mod">
          <ac:chgData name="Allen, Samantha (KTLGI)" userId="597652aa-9820-46d5-91e7-821c7b4e4ebf" providerId="ADAL" clId="{4B814FE0-318C-46C6-BAAB-AF57DB448FCD}" dt="2020-01-07T17:07:11.925" v="555"/>
          <ac:spMkLst>
            <pc:docMk/>
            <pc:sldMk cId="1823185826" sldId="370"/>
            <ac:spMk id="5" creationId="{FF618FEB-41EF-4B2B-97B3-632FB8FD9407}"/>
          </ac:spMkLst>
        </pc:spChg>
        <pc:spChg chg="add del mod">
          <ac:chgData name="Allen, Samantha (KTLGI)" userId="597652aa-9820-46d5-91e7-821c7b4e4ebf" providerId="ADAL" clId="{4B814FE0-318C-46C6-BAAB-AF57DB448FCD}" dt="2020-01-07T13:28:30.470" v="226"/>
          <ac:spMkLst>
            <pc:docMk/>
            <pc:sldMk cId="1823185826" sldId="370"/>
            <ac:spMk id="6" creationId="{03589B2E-2C3A-4A40-B3DF-43DF9CFE1C81}"/>
          </ac:spMkLst>
        </pc:spChg>
        <pc:spChg chg="add del mod">
          <ac:chgData name="Allen, Samantha (KTLGI)" userId="597652aa-9820-46d5-91e7-821c7b4e4ebf" providerId="ADAL" clId="{4B814FE0-318C-46C6-BAAB-AF57DB448FCD}" dt="2020-01-07T16:59:29.587" v="443"/>
          <ac:spMkLst>
            <pc:docMk/>
            <pc:sldMk cId="1823185826" sldId="370"/>
            <ac:spMk id="6" creationId="{84850E45-98CB-4B4F-A8A5-9F17F0927F2E}"/>
          </ac:spMkLst>
        </pc:spChg>
        <pc:spChg chg="add mod">
          <ac:chgData name="Allen, Samantha (KTLGI)" userId="597652aa-9820-46d5-91e7-821c7b4e4ebf" providerId="ADAL" clId="{4B814FE0-318C-46C6-BAAB-AF57DB448FCD}" dt="2020-01-07T17:07:11.972" v="611"/>
          <ac:spMkLst>
            <pc:docMk/>
            <pc:sldMk cId="1823185826" sldId="370"/>
            <ac:spMk id="6" creationId="{A09C16A4-6F04-4961-84C4-07F5453F8650}"/>
          </ac:spMkLst>
        </pc:spChg>
        <pc:spChg chg="del">
          <ac:chgData name="Allen, Samantha (KTLGI)" userId="597652aa-9820-46d5-91e7-821c7b4e4ebf" providerId="ADAL" clId="{4B814FE0-318C-46C6-BAAB-AF57DB448FCD}" dt="2020-01-07T13:10:03.808" v="4"/>
          <ac:spMkLst>
            <pc:docMk/>
            <pc:sldMk cId="1823185826" sldId="370"/>
            <ac:spMk id="6" creationId="{EB5BBAEA-2072-4816-BFD3-1C56587988D2}"/>
          </ac:spMkLst>
        </pc:spChg>
      </pc:sldChg>
      <pc:sldChg chg="addSp delSp modSp">
        <pc:chgData name="Allen, Samantha (KTLGI)" userId="597652aa-9820-46d5-91e7-821c7b4e4ebf" providerId="ADAL" clId="{4B814FE0-318C-46C6-BAAB-AF57DB448FCD}" dt="2020-01-07T17:07:11.972" v="610"/>
        <pc:sldMkLst>
          <pc:docMk/>
          <pc:sldMk cId="1369037985" sldId="371"/>
        </pc:sldMkLst>
        <pc:spChg chg="add del mod">
          <ac:chgData name="Allen, Samantha (KTLGI)" userId="597652aa-9820-46d5-91e7-821c7b4e4ebf" providerId="ADAL" clId="{4B814FE0-318C-46C6-BAAB-AF57DB448FCD}" dt="2020-01-07T13:26:50.536" v="137"/>
          <ac:spMkLst>
            <pc:docMk/>
            <pc:sldMk cId="1369037985" sldId="371"/>
            <ac:spMk id="2" creationId="{16EE64E9-5050-4CA4-AC67-60DA91EFDA3C}"/>
          </ac:spMkLst>
        </pc:spChg>
        <pc:spChg chg="add del mod">
          <ac:chgData name="Allen, Samantha (KTLGI)" userId="597652aa-9820-46d5-91e7-821c7b4e4ebf" providerId="ADAL" clId="{4B814FE0-318C-46C6-BAAB-AF57DB448FCD}" dt="2020-01-07T17:07:11.943" v="576"/>
          <ac:spMkLst>
            <pc:docMk/>
            <pc:sldMk cId="1369037985" sldId="371"/>
            <ac:spMk id="2" creationId="{1DB7FE0B-6397-42BE-ABCA-1E3FBBD8041A}"/>
          </ac:spMkLst>
        </pc:spChg>
        <pc:spChg chg="add del mod">
          <ac:chgData name="Allen, Samantha (KTLGI)" userId="597652aa-9820-46d5-91e7-821c7b4e4ebf" providerId="ADAL" clId="{4B814FE0-318C-46C6-BAAB-AF57DB448FCD}" dt="2020-01-07T16:59:29.636" v="464"/>
          <ac:spMkLst>
            <pc:docMk/>
            <pc:sldMk cId="1369037985" sldId="371"/>
            <ac:spMk id="2" creationId="{74F020B3-CDD7-44CA-B5AF-1B662311D43F}"/>
          </ac:spMkLst>
        </pc:spChg>
        <pc:spChg chg="add del mod">
          <ac:chgData name="Allen, Samantha (KTLGI)" userId="597652aa-9820-46d5-91e7-821c7b4e4ebf" providerId="ADAL" clId="{4B814FE0-318C-46C6-BAAB-AF57DB448FCD}" dt="2020-01-07T13:28:30.499" v="247"/>
          <ac:spMkLst>
            <pc:docMk/>
            <pc:sldMk cId="1369037985" sldId="371"/>
            <ac:spMk id="2" creationId="{7F427B6A-C5B0-43C4-B82B-8322C06D351D}"/>
          </ac:spMkLst>
        </pc:spChg>
        <pc:spChg chg="add del mod">
          <ac:chgData name="Allen, Samantha (KTLGI)" userId="597652aa-9820-46d5-91e7-821c7b4e4ebf" providerId="ADAL" clId="{4B814FE0-318C-46C6-BAAB-AF57DB448FCD}" dt="2020-01-07T13:30:25.312" v="356"/>
          <ac:spMkLst>
            <pc:docMk/>
            <pc:sldMk cId="1369037985" sldId="371"/>
            <ac:spMk id="2" creationId="{896C6C7F-41F0-4076-B177-49F65BF88337}"/>
          </ac:spMkLst>
        </pc:spChg>
        <pc:spChg chg="add del mod">
          <ac:chgData name="Allen, Samantha (KTLGI)" userId="597652aa-9820-46d5-91e7-821c7b4e4ebf" providerId="ADAL" clId="{4B814FE0-318C-46C6-BAAB-AF57DB448FCD}" dt="2020-01-07T13:10:03.827" v="25"/>
          <ac:spMkLst>
            <pc:docMk/>
            <pc:sldMk cId="1369037985" sldId="371"/>
            <ac:spMk id="2" creationId="{D45D8CD1-1186-4E39-84CD-8B2A41E35B5B}"/>
          </ac:spMkLst>
        </pc:spChg>
        <pc:spChg chg="add del mod">
          <ac:chgData name="Allen, Samantha (KTLGI)" userId="597652aa-9820-46d5-91e7-821c7b4e4ebf" providerId="ADAL" clId="{4B814FE0-318C-46C6-BAAB-AF57DB448FCD}" dt="2020-01-07T13:10:03.855" v="48"/>
          <ac:spMkLst>
            <pc:docMk/>
            <pc:sldMk cId="1369037985" sldId="371"/>
            <ac:spMk id="3" creationId="{0C42DAFB-4EA9-463F-A223-13FF3A08D2A9}"/>
          </ac:spMkLst>
        </pc:spChg>
        <pc:spChg chg="add del mod">
          <ac:chgData name="Allen, Samantha (KTLGI)" userId="597652aa-9820-46d5-91e7-821c7b4e4ebf" providerId="ADAL" clId="{4B814FE0-318C-46C6-BAAB-AF57DB448FCD}" dt="2020-01-07T13:30:25.340" v="379"/>
          <ac:spMkLst>
            <pc:docMk/>
            <pc:sldMk cId="1369037985" sldId="371"/>
            <ac:spMk id="3" creationId="{0E8D6687-BADC-4CCB-A1A6-81CA7868182D}"/>
          </ac:spMkLst>
        </pc:spChg>
        <pc:spChg chg="add del mod">
          <ac:chgData name="Allen, Samantha (KTLGI)" userId="597652aa-9820-46d5-91e7-821c7b4e4ebf" providerId="ADAL" clId="{4B814FE0-318C-46C6-BAAB-AF57DB448FCD}" dt="2020-01-07T17:07:11.969" v="599"/>
          <ac:spMkLst>
            <pc:docMk/>
            <pc:sldMk cId="1369037985" sldId="371"/>
            <ac:spMk id="3" creationId="{27F1F3B4-7DF0-4B13-BAEC-5AC5348CC561}"/>
          </ac:spMkLst>
        </pc:spChg>
        <pc:spChg chg="add del mod">
          <ac:chgData name="Allen, Samantha (KTLGI)" userId="597652aa-9820-46d5-91e7-821c7b4e4ebf" providerId="ADAL" clId="{4B814FE0-318C-46C6-BAAB-AF57DB448FCD}" dt="2020-01-07T13:26:50.562" v="160"/>
          <ac:spMkLst>
            <pc:docMk/>
            <pc:sldMk cId="1369037985" sldId="371"/>
            <ac:spMk id="3" creationId="{852C5868-4F00-403C-9EE6-1374CD37B4A1}"/>
          </ac:spMkLst>
        </pc:spChg>
        <pc:spChg chg="add del mod">
          <ac:chgData name="Allen, Samantha (KTLGI)" userId="597652aa-9820-46d5-91e7-821c7b4e4ebf" providerId="ADAL" clId="{4B814FE0-318C-46C6-BAAB-AF57DB448FCD}" dt="2020-01-07T16:59:29.720" v="487"/>
          <ac:spMkLst>
            <pc:docMk/>
            <pc:sldMk cId="1369037985" sldId="371"/>
            <ac:spMk id="3" creationId="{D32D2753-23F4-432B-A253-0E9F918D9266}"/>
          </ac:spMkLst>
        </pc:spChg>
        <pc:spChg chg="add del mod">
          <ac:chgData name="Allen, Samantha (KTLGI)" userId="597652aa-9820-46d5-91e7-821c7b4e4ebf" providerId="ADAL" clId="{4B814FE0-318C-46C6-BAAB-AF57DB448FCD}" dt="2020-01-07T13:28:30.535" v="270"/>
          <ac:spMkLst>
            <pc:docMk/>
            <pc:sldMk cId="1369037985" sldId="371"/>
            <ac:spMk id="3" creationId="{DB3EC1C1-B179-443F-8841-D92E501438C3}"/>
          </ac:spMkLst>
        </pc:spChg>
        <pc:spChg chg="add del mod">
          <ac:chgData name="Allen, Samantha (KTLGI)" userId="597652aa-9820-46d5-91e7-821c7b4e4ebf" providerId="ADAL" clId="{4B814FE0-318C-46C6-BAAB-AF57DB448FCD}" dt="2020-01-07T13:26:50.517" v="115"/>
          <ac:spMkLst>
            <pc:docMk/>
            <pc:sldMk cId="1369037985" sldId="371"/>
            <ac:spMk id="5" creationId="{10EE4A29-111D-4747-88D1-A2119061252B}"/>
          </ac:spMkLst>
        </pc:spChg>
        <pc:spChg chg="add del mod">
          <ac:chgData name="Allen, Samantha (KTLGI)" userId="597652aa-9820-46d5-91e7-821c7b4e4ebf" providerId="ADAL" clId="{4B814FE0-318C-46C6-BAAB-AF57DB448FCD}" dt="2020-01-07T13:30:25.293" v="334"/>
          <ac:spMkLst>
            <pc:docMk/>
            <pc:sldMk cId="1369037985" sldId="371"/>
            <ac:spMk id="5" creationId="{2A588321-6D14-457D-8D58-97217B185262}"/>
          </ac:spMkLst>
        </pc:spChg>
        <pc:spChg chg="add del mod">
          <ac:chgData name="Allen, Samantha (KTLGI)" userId="597652aa-9820-46d5-91e7-821c7b4e4ebf" providerId="ADAL" clId="{4B814FE0-318C-46C6-BAAB-AF57DB448FCD}" dt="2020-01-07T17:07:11.923" v="554"/>
          <ac:spMkLst>
            <pc:docMk/>
            <pc:sldMk cId="1369037985" sldId="371"/>
            <ac:spMk id="5" creationId="{F3D99E0E-5A5F-4497-889E-AD04758B7730}"/>
          </ac:spMkLst>
        </pc:spChg>
        <pc:spChg chg="add mod">
          <ac:chgData name="Allen, Samantha (KTLGI)" userId="597652aa-9820-46d5-91e7-821c7b4e4ebf" providerId="ADAL" clId="{4B814FE0-318C-46C6-BAAB-AF57DB448FCD}" dt="2020-01-07T17:07:11.972" v="610"/>
          <ac:spMkLst>
            <pc:docMk/>
            <pc:sldMk cId="1369037985" sldId="371"/>
            <ac:spMk id="6" creationId="{1BB40C15-46AD-4EE5-AACB-95E4DE92CD3E}"/>
          </ac:spMkLst>
        </pc:spChg>
        <pc:spChg chg="add del mod">
          <ac:chgData name="Allen, Samantha (KTLGI)" userId="597652aa-9820-46d5-91e7-821c7b4e4ebf" providerId="ADAL" clId="{4B814FE0-318C-46C6-BAAB-AF57DB448FCD}" dt="2020-01-07T13:28:30.467" v="225"/>
          <ac:spMkLst>
            <pc:docMk/>
            <pc:sldMk cId="1369037985" sldId="371"/>
            <ac:spMk id="6" creationId="{7EE427A6-56E8-4B20-A795-FAD4163DB146}"/>
          </ac:spMkLst>
        </pc:spChg>
        <pc:spChg chg="del">
          <ac:chgData name="Allen, Samantha (KTLGI)" userId="597652aa-9820-46d5-91e7-821c7b4e4ebf" providerId="ADAL" clId="{4B814FE0-318C-46C6-BAAB-AF57DB448FCD}" dt="2020-01-07T13:10:03.806" v="3"/>
          <ac:spMkLst>
            <pc:docMk/>
            <pc:sldMk cId="1369037985" sldId="371"/>
            <ac:spMk id="6" creationId="{933EE876-E23A-45F6-BB93-979D29EF7484}"/>
          </ac:spMkLst>
        </pc:spChg>
        <pc:spChg chg="add del mod">
          <ac:chgData name="Allen, Samantha (KTLGI)" userId="597652aa-9820-46d5-91e7-821c7b4e4ebf" providerId="ADAL" clId="{4B814FE0-318C-46C6-BAAB-AF57DB448FCD}" dt="2020-01-07T16:59:29.583" v="442"/>
          <ac:spMkLst>
            <pc:docMk/>
            <pc:sldMk cId="1369037985" sldId="371"/>
            <ac:spMk id="6" creationId="{DA52F2BC-0C41-44D6-8AC8-BB120E420FF4}"/>
          </ac:spMkLst>
        </pc:spChg>
      </pc:sldChg>
      <pc:sldChg chg="addSp delSp modSp">
        <pc:chgData name="Allen, Samantha (KTLGI)" userId="597652aa-9820-46d5-91e7-821c7b4e4ebf" providerId="ADAL" clId="{4B814FE0-318C-46C6-BAAB-AF57DB448FCD}" dt="2020-01-07T17:07:11.973" v="613"/>
        <pc:sldMkLst>
          <pc:docMk/>
          <pc:sldMk cId="1546253378" sldId="373"/>
        </pc:sldMkLst>
        <pc:spChg chg="add del mod">
          <ac:chgData name="Allen, Samantha (KTLGI)" userId="597652aa-9820-46d5-91e7-821c7b4e4ebf" providerId="ADAL" clId="{4B814FE0-318C-46C6-BAAB-AF57DB448FCD}" dt="2020-01-07T13:28:30.500" v="250"/>
          <ac:spMkLst>
            <pc:docMk/>
            <pc:sldMk cId="1546253378" sldId="373"/>
            <ac:spMk id="3" creationId="{06124012-C2F3-4355-9330-8B3AE4E8D9A6}"/>
          </ac:spMkLst>
        </pc:spChg>
        <pc:spChg chg="add del mod">
          <ac:chgData name="Allen, Samantha (KTLGI)" userId="597652aa-9820-46d5-91e7-821c7b4e4ebf" providerId="ADAL" clId="{4B814FE0-318C-46C6-BAAB-AF57DB448FCD}" dt="2020-01-07T17:07:11.944" v="579"/>
          <ac:spMkLst>
            <pc:docMk/>
            <pc:sldMk cId="1546253378" sldId="373"/>
            <ac:spMk id="3" creationId="{087BB441-F1BC-46E0-BC95-13F38D695D8E}"/>
          </ac:spMkLst>
        </pc:spChg>
        <pc:spChg chg="add del mod">
          <ac:chgData name="Allen, Samantha (KTLGI)" userId="597652aa-9820-46d5-91e7-821c7b4e4ebf" providerId="ADAL" clId="{4B814FE0-318C-46C6-BAAB-AF57DB448FCD}" dt="2020-01-07T16:59:29.637" v="467"/>
          <ac:spMkLst>
            <pc:docMk/>
            <pc:sldMk cId="1546253378" sldId="373"/>
            <ac:spMk id="3" creationId="{42546F2C-9A7D-460D-A2FF-6E9492AF1D86}"/>
          </ac:spMkLst>
        </pc:spChg>
        <pc:spChg chg="add del mod">
          <ac:chgData name="Allen, Samantha (KTLGI)" userId="597652aa-9820-46d5-91e7-821c7b4e4ebf" providerId="ADAL" clId="{4B814FE0-318C-46C6-BAAB-AF57DB448FCD}" dt="2020-01-07T13:26:50.536" v="140"/>
          <ac:spMkLst>
            <pc:docMk/>
            <pc:sldMk cId="1546253378" sldId="373"/>
            <ac:spMk id="3" creationId="{D3C675BF-9DF1-4280-81CE-54D152DDA074}"/>
          </ac:spMkLst>
        </pc:spChg>
        <pc:spChg chg="add del mod">
          <ac:chgData name="Allen, Samantha (KTLGI)" userId="597652aa-9820-46d5-91e7-821c7b4e4ebf" providerId="ADAL" clId="{4B814FE0-318C-46C6-BAAB-AF57DB448FCD}" dt="2020-01-07T13:10:03.828" v="28"/>
          <ac:spMkLst>
            <pc:docMk/>
            <pc:sldMk cId="1546253378" sldId="373"/>
            <ac:spMk id="3" creationId="{D8AEE397-984A-4FFB-885B-9D8FAEE14BD5}"/>
          </ac:spMkLst>
        </pc:spChg>
        <pc:spChg chg="add del mod">
          <ac:chgData name="Allen, Samantha (KTLGI)" userId="597652aa-9820-46d5-91e7-821c7b4e4ebf" providerId="ADAL" clId="{4B814FE0-318C-46C6-BAAB-AF57DB448FCD}" dt="2020-01-07T13:30:25.312" v="359"/>
          <ac:spMkLst>
            <pc:docMk/>
            <pc:sldMk cId="1546253378" sldId="373"/>
            <ac:spMk id="3" creationId="{FCC97105-BA56-44BB-AF3A-538DA6FB6351}"/>
          </ac:spMkLst>
        </pc:spChg>
        <pc:spChg chg="add del mod">
          <ac:chgData name="Allen, Samantha (KTLGI)" userId="597652aa-9820-46d5-91e7-821c7b4e4ebf" providerId="ADAL" clId="{4B814FE0-318C-46C6-BAAB-AF57DB448FCD}" dt="2020-01-07T17:07:11.969" v="602"/>
          <ac:spMkLst>
            <pc:docMk/>
            <pc:sldMk cId="1546253378" sldId="373"/>
            <ac:spMk id="9" creationId="{1DFB556B-7CF4-46F5-9F96-E7320E7D476A}"/>
          </ac:spMkLst>
        </pc:spChg>
        <pc:spChg chg="add del mod">
          <ac:chgData name="Allen, Samantha (KTLGI)" userId="597652aa-9820-46d5-91e7-821c7b4e4ebf" providerId="ADAL" clId="{4B814FE0-318C-46C6-BAAB-AF57DB448FCD}" dt="2020-01-07T16:59:29.721" v="490"/>
          <ac:spMkLst>
            <pc:docMk/>
            <pc:sldMk cId="1546253378" sldId="373"/>
            <ac:spMk id="9" creationId="{6E0E925E-81AA-40A3-8B24-72B51A9414DB}"/>
          </ac:spMkLst>
        </pc:spChg>
        <pc:spChg chg="add del mod">
          <ac:chgData name="Allen, Samantha (KTLGI)" userId="597652aa-9820-46d5-91e7-821c7b4e4ebf" providerId="ADAL" clId="{4B814FE0-318C-46C6-BAAB-AF57DB448FCD}" dt="2020-01-07T13:30:25.340" v="382"/>
          <ac:spMkLst>
            <pc:docMk/>
            <pc:sldMk cId="1546253378" sldId="373"/>
            <ac:spMk id="9" creationId="{788022E4-D700-42FD-BAA8-5EC748419036}"/>
          </ac:spMkLst>
        </pc:spChg>
        <pc:spChg chg="add del mod">
          <ac:chgData name="Allen, Samantha (KTLGI)" userId="597652aa-9820-46d5-91e7-821c7b4e4ebf" providerId="ADAL" clId="{4B814FE0-318C-46C6-BAAB-AF57DB448FCD}" dt="2020-01-07T13:10:03.856" v="51"/>
          <ac:spMkLst>
            <pc:docMk/>
            <pc:sldMk cId="1546253378" sldId="373"/>
            <ac:spMk id="9" creationId="{827DB4A0-34DC-4E74-9536-BDEF8A260BDC}"/>
          </ac:spMkLst>
        </pc:spChg>
        <pc:spChg chg="add del mod">
          <ac:chgData name="Allen, Samantha (KTLGI)" userId="597652aa-9820-46d5-91e7-821c7b4e4ebf" providerId="ADAL" clId="{4B814FE0-318C-46C6-BAAB-AF57DB448FCD}" dt="2020-01-07T13:28:30.535" v="273"/>
          <ac:spMkLst>
            <pc:docMk/>
            <pc:sldMk cId="1546253378" sldId="373"/>
            <ac:spMk id="9" creationId="{99C24546-CB89-49B3-9A8A-9FEA7916AA7B}"/>
          </ac:spMkLst>
        </pc:spChg>
        <pc:spChg chg="add del mod">
          <ac:chgData name="Allen, Samantha (KTLGI)" userId="597652aa-9820-46d5-91e7-821c7b4e4ebf" providerId="ADAL" clId="{4B814FE0-318C-46C6-BAAB-AF57DB448FCD}" dt="2020-01-07T13:26:50.562" v="163"/>
          <ac:spMkLst>
            <pc:docMk/>
            <pc:sldMk cId="1546253378" sldId="373"/>
            <ac:spMk id="9" creationId="{F4AC239E-CD0C-4ED8-A9C9-DCB6E7E53A84}"/>
          </ac:spMkLst>
        </pc:spChg>
        <pc:spChg chg="add del mod">
          <ac:chgData name="Allen, Samantha (KTLGI)" userId="597652aa-9820-46d5-91e7-821c7b4e4ebf" providerId="ADAL" clId="{4B814FE0-318C-46C6-BAAB-AF57DB448FCD}" dt="2020-01-07T13:30:25.297" v="337"/>
          <ac:spMkLst>
            <pc:docMk/>
            <pc:sldMk cId="1546253378" sldId="373"/>
            <ac:spMk id="10" creationId="{8D7D3D53-6031-44AB-A9DD-DCC83211B786}"/>
          </ac:spMkLst>
        </pc:spChg>
        <pc:spChg chg="add del mod">
          <ac:chgData name="Allen, Samantha (KTLGI)" userId="597652aa-9820-46d5-91e7-821c7b4e4ebf" providerId="ADAL" clId="{4B814FE0-318C-46C6-BAAB-AF57DB448FCD}" dt="2020-01-07T17:07:11.927" v="557"/>
          <ac:spMkLst>
            <pc:docMk/>
            <pc:sldMk cId="1546253378" sldId="373"/>
            <ac:spMk id="10" creationId="{9FEDEFB3-E739-4B11-8EA1-8D6B03A23F23}"/>
          </ac:spMkLst>
        </pc:spChg>
        <pc:spChg chg="add del mod">
          <ac:chgData name="Allen, Samantha (KTLGI)" userId="597652aa-9820-46d5-91e7-821c7b4e4ebf" providerId="ADAL" clId="{4B814FE0-318C-46C6-BAAB-AF57DB448FCD}" dt="2020-01-07T13:26:50.521" v="118"/>
          <ac:spMkLst>
            <pc:docMk/>
            <pc:sldMk cId="1546253378" sldId="373"/>
            <ac:spMk id="10" creationId="{E6A44031-13E4-4E25-9F8F-861361DDBFE8}"/>
          </ac:spMkLst>
        </pc:spChg>
        <pc:spChg chg="add del mod">
          <ac:chgData name="Allen, Samantha (KTLGI)" userId="597652aa-9820-46d5-91e7-821c7b4e4ebf" providerId="ADAL" clId="{4B814FE0-318C-46C6-BAAB-AF57DB448FCD}" dt="2020-01-07T16:59:29.596" v="445"/>
          <ac:spMkLst>
            <pc:docMk/>
            <pc:sldMk cId="1546253378" sldId="373"/>
            <ac:spMk id="11" creationId="{57193E45-A2FE-4397-A371-A26B35013831}"/>
          </ac:spMkLst>
        </pc:spChg>
        <pc:spChg chg="add mod">
          <ac:chgData name="Allen, Samantha (KTLGI)" userId="597652aa-9820-46d5-91e7-821c7b4e4ebf" providerId="ADAL" clId="{4B814FE0-318C-46C6-BAAB-AF57DB448FCD}" dt="2020-01-07T17:07:11.973" v="613"/>
          <ac:spMkLst>
            <pc:docMk/>
            <pc:sldMk cId="1546253378" sldId="373"/>
            <ac:spMk id="11" creationId="{C54C3079-33F8-49ED-A66F-849FAB19553A}"/>
          </ac:spMkLst>
        </pc:spChg>
        <pc:spChg chg="del">
          <ac:chgData name="Allen, Samantha (KTLGI)" userId="597652aa-9820-46d5-91e7-821c7b4e4ebf" providerId="ADAL" clId="{4B814FE0-318C-46C6-BAAB-AF57DB448FCD}" dt="2020-01-07T13:10:03.811" v="6"/>
          <ac:spMkLst>
            <pc:docMk/>
            <pc:sldMk cId="1546253378" sldId="373"/>
            <ac:spMk id="11" creationId="{F20AE9D5-A54C-464E-8684-E5FF9B6BDB62}"/>
          </ac:spMkLst>
        </pc:spChg>
        <pc:spChg chg="add del mod">
          <ac:chgData name="Allen, Samantha (KTLGI)" userId="597652aa-9820-46d5-91e7-821c7b4e4ebf" providerId="ADAL" clId="{4B814FE0-318C-46C6-BAAB-AF57DB448FCD}" dt="2020-01-07T13:28:30.474" v="228"/>
          <ac:spMkLst>
            <pc:docMk/>
            <pc:sldMk cId="1546253378" sldId="373"/>
            <ac:spMk id="11" creationId="{FF9CE5D6-1FC4-4AB6-8AF3-24B62F028A0C}"/>
          </ac:spMkLst>
        </pc:spChg>
      </pc:sldChg>
      <pc:sldChg chg="addSp delSp modSp">
        <pc:chgData name="Allen, Samantha (KTLGI)" userId="597652aa-9820-46d5-91e7-821c7b4e4ebf" providerId="ADAL" clId="{4B814FE0-318C-46C6-BAAB-AF57DB448FCD}" dt="2020-01-07T17:07:11.973" v="614"/>
        <pc:sldMkLst>
          <pc:docMk/>
          <pc:sldMk cId="4136141158" sldId="374"/>
        </pc:sldMkLst>
        <pc:spChg chg="add del mod">
          <ac:chgData name="Allen, Samantha (KTLGI)" userId="597652aa-9820-46d5-91e7-821c7b4e4ebf" providerId="ADAL" clId="{4B814FE0-318C-46C6-BAAB-AF57DB448FCD}" dt="2020-01-07T13:10:03.828" v="29"/>
          <ac:spMkLst>
            <pc:docMk/>
            <pc:sldMk cId="4136141158" sldId="374"/>
            <ac:spMk id="3" creationId="{20A7E643-1888-4B21-956E-16C66D792748}"/>
          </ac:spMkLst>
        </pc:spChg>
        <pc:spChg chg="add del mod">
          <ac:chgData name="Allen, Samantha (KTLGI)" userId="597652aa-9820-46d5-91e7-821c7b4e4ebf" providerId="ADAL" clId="{4B814FE0-318C-46C6-BAAB-AF57DB448FCD}" dt="2020-01-07T17:07:11.944" v="580"/>
          <ac:spMkLst>
            <pc:docMk/>
            <pc:sldMk cId="4136141158" sldId="374"/>
            <ac:spMk id="3" creationId="{76F1E1D5-B1A1-47C6-B102-284B05A04689}"/>
          </ac:spMkLst>
        </pc:spChg>
        <pc:spChg chg="add del mod">
          <ac:chgData name="Allen, Samantha (KTLGI)" userId="597652aa-9820-46d5-91e7-821c7b4e4ebf" providerId="ADAL" clId="{4B814FE0-318C-46C6-BAAB-AF57DB448FCD}" dt="2020-01-07T13:30:25.312" v="360"/>
          <ac:spMkLst>
            <pc:docMk/>
            <pc:sldMk cId="4136141158" sldId="374"/>
            <ac:spMk id="3" creationId="{85A37BD8-4D95-48A1-A963-30C20BD753C6}"/>
          </ac:spMkLst>
        </pc:spChg>
        <pc:spChg chg="add del mod">
          <ac:chgData name="Allen, Samantha (KTLGI)" userId="597652aa-9820-46d5-91e7-821c7b4e4ebf" providerId="ADAL" clId="{4B814FE0-318C-46C6-BAAB-AF57DB448FCD}" dt="2020-01-07T13:28:30.500" v="251"/>
          <ac:spMkLst>
            <pc:docMk/>
            <pc:sldMk cId="4136141158" sldId="374"/>
            <ac:spMk id="3" creationId="{959AEB33-1BBD-4821-85CF-A7CC32F77137}"/>
          </ac:spMkLst>
        </pc:spChg>
        <pc:spChg chg="add del mod">
          <ac:chgData name="Allen, Samantha (KTLGI)" userId="597652aa-9820-46d5-91e7-821c7b4e4ebf" providerId="ADAL" clId="{4B814FE0-318C-46C6-BAAB-AF57DB448FCD}" dt="2020-01-07T16:59:29.637" v="468"/>
          <ac:spMkLst>
            <pc:docMk/>
            <pc:sldMk cId="4136141158" sldId="374"/>
            <ac:spMk id="3" creationId="{B58F9BF8-2627-4D2F-85E0-2312C5980A62}"/>
          </ac:spMkLst>
        </pc:spChg>
        <pc:spChg chg="add del mod">
          <ac:chgData name="Allen, Samantha (KTLGI)" userId="597652aa-9820-46d5-91e7-821c7b4e4ebf" providerId="ADAL" clId="{4B814FE0-318C-46C6-BAAB-AF57DB448FCD}" dt="2020-01-07T13:26:50.537" v="141"/>
          <ac:spMkLst>
            <pc:docMk/>
            <pc:sldMk cId="4136141158" sldId="374"/>
            <ac:spMk id="3" creationId="{C0EBB729-5EC8-4A48-B39D-90572C4BB3ED}"/>
          </ac:spMkLst>
        </pc:spChg>
        <pc:spChg chg="add del mod">
          <ac:chgData name="Allen, Samantha (KTLGI)" userId="597652aa-9820-46d5-91e7-821c7b4e4ebf" providerId="ADAL" clId="{4B814FE0-318C-46C6-BAAB-AF57DB448FCD}" dt="2020-01-07T13:28:30.535" v="274"/>
          <ac:spMkLst>
            <pc:docMk/>
            <pc:sldMk cId="4136141158" sldId="374"/>
            <ac:spMk id="10" creationId="{1685436A-A3E8-488B-89E9-7331028E0738}"/>
          </ac:spMkLst>
        </pc:spChg>
        <pc:spChg chg="add del mod">
          <ac:chgData name="Allen, Samantha (KTLGI)" userId="597652aa-9820-46d5-91e7-821c7b4e4ebf" providerId="ADAL" clId="{4B814FE0-318C-46C6-BAAB-AF57DB448FCD}" dt="2020-01-07T16:59:29.721" v="491"/>
          <ac:spMkLst>
            <pc:docMk/>
            <pc:sldMk cId="4136141158" sldId="374"/>
            <ac:spMk id="10" creationId="{543FCE9A-1131-4EF4-A75F-52B0223DD615}"/>
          </ac:spMkLst>
        </pc:spChg>
        <pc:spChg chg="add del mod">
          <ac:chgData name="Allen, Samantha (KTLGI)" userId="597652aa-9820-46d5-91e7-821c7b4e4ebf" providerId="ADAL" clId="{4B814FE0-318C-46C6-BAAB-AF57DB448FCD}" dt="2020-01-07T13:10:03.856" v="52"/>
          <ac:spMkLst>
            <pc:docMk/>
            <pc:sldMk cId="4136141158" sldId="374"/>
            <ac:spMk id="10" creationId="{77417BBB-3DAE-471A-B338-B0715352B858}"/>
          </ac:spMkLst>
        </pc:spChg>
        <pc:spChg chg="add del mod">
          <ac:chgData name="Allen, Samantha (KTLGI)" userId="597652aa-9820-46d5-91e7-821c7b4e4ebf" providerId="ADAL" clId="{4B814FE0-318C-46C6-BAAB-AF57DB448FCD}" dt="2020-01-07T17:07:11.970" v="603"/>
          <ac:spMkLst>
            <pc:docMk/>
            <pc:sldMk cId="4136141158" sldId="374"/>
            <ac:spMk id="10" creationId="{8ACDB736-8B44-4E56-A54E-4BD5EBE9D627}"/>
          </ac:spMkLst>
        </pc:spChg>
        <pc:spChg chg="add del mod">
          <ac:chgData name="Allen, Samantha (KTLGI)" userId="597652aa-9820-46d5-91e7-821c7b4e4ebf" providerId="ADAL" clId="{4B814FE0-318C-46C6-BAAB-AF57DB448FCD}" dt="2020-01-07T13:30:25.340" v="383"/>
          <ac:spMkLst>
            <pc:docMk/>
            <pc:sldMk cId="4136141158" sldId="374"/>
            <ac:spMk id="10" creationId="{C3015051-B454-4A5A-BBB2-4E79463D97EE}"/>
          </ac:spMkLst>
        </pc:spChg>
        <pc:spChg chg="add del mod">
          <ac:chgData name="Allen, Samantha (KTLGI)" userId="597652aa-9820-46d5-91e7-821c7b4e4ebf" providerId="ADAL" clId="{4B814FE0-318C-46C6-BAAB-AF57DB448FCD}" dt="2020-01-07T13:26:50.563" v="164"/>
          <ac:spMkLst>
            <pc:docMk/>
            <pc:sldMk cId="4136141158" sldId="374"/>
            <ac:spMk id="10" creationId="{D02DCAFA-7E1C-41A7-9058-26F220FAF47D}"/>
          </ac:spMkLst>
        </pc:spChg>
        <pc:spChg chg="add del mod">
          <ac:chgData name="Allen, Samantha (KTLGI)" userId="597652aa-9820-46d5-91e7-821c7b4e4ebf" providerId="ADAL" clId="{4B814FE0-318C-46C6-BAAB-AF57DB448FCD}" dt="2020-01-07T13:26:50.522" v="119"/>
          <ac:spMkLst>
            <pc:docMk/>
            <pc:sldMk cId="4136141158" sldId="374"/>
            <ac:spMk id="11" creationId="{65B73999-1248-411C-A1FD-16B03A32F2E7}"/>
          </ac:spMkLst>
        </pc:spChg>
        <pc:spChg chg="add del mod">
          <ac:chgData name="Allen, Samantha (KTLGI)" userId="597652aa-9820-46d5-91e7-821c7b4e4ebf" providerId="ADAL" clId="{4B814FE0-318C-46C6-BAAB-AF57DB448FCD}" dt="2020-01-07T17:07:11.929" v="558"/>
          <ac:spMkLst>
            <pc:docMk/>
            <pc:sldMk cId="4136141158" sldId="374"/>
            <ac:spMk id="11" creationId="{A19F622C-8599-4DCB-A933-263A7859512D}"/>
          </ac:spMkLst>
        </pc:spChg>
        <pc:spChg chg="add del mod">
          <ac:chgData name="Allen, Samantha (KTLGI)" userId="597652aa-9820-46d5-91e7-821c7b4e4ebf" providerId="ADAL" clId="{4B814FE0-318C-46C6-BAAB-AF57DB448FCD}" dt="2020-01-07T13:30:25.299" v="338"/>
          <ac:spMkLst>
            <pc:docMk/>
            <pc:sldMk cId="4136141158" sldId="374"/>
            <ac:spMk id="11" creationId="{B64A93BA-F881-4627-81D5-0FE303EAB029}"/>
          </ac:spMkLst>
        </pc:spChg>
        <pc:spChg chg="add mod">
          <ac:chgData name="Allen, Samantha (KTLGI)" userId="597652aa-9820-46d5-91e7-821c7b4e4ebf" providerId="ADAL" clId="{4B814FE0-318C-46C6-BAAB-AF57DB448FCD}" dt="2020-01-07T17:07:11.973" v="614"/>
          <ac:spMkLst>
            <pc:docMk/>
            <pc:sldMk cId="4136141158" sldId="374"/>
            <ac:spMk id="12" creationId="{19E4F61E-1946-4437-B434-724F0CD87F62}"/>
          </ac:spMkLst>
        </pc:spChg>
        <pc:spChg chg="add del mod">
          <ac:chgData name="Allen, Samantha (KTLGI)" userId="597652aa-9820-46d5-91e7-821c7b4e4ebf" providerId="ADAL" clId="{4B814FE0-318C-46C6-BAAB-AF57DB448FCD}" dt="2020-01-07T16:59:29.601" v="446"/>
          <ac:spMkLst>
            <pc:docMk/>
            <pc:sldMk cId="4136141158" sldId="374"/>
            <ac:spMk id="12" creationId="{3B0F0D5A-D960-49F8-A36B-09DC44E68AB0}"/>
          </ac:spMkLst>
        </pc:spChg>
        <pc:spChg chg="add del mod">
          <ac:chgData name="Allen, Samantha (KTLGI)" userId="597652aa-9820-46d5-91e7-821c7b4e4ebf" providerId="ADAL" clId="{4B814FE0-318C-46C6-BAAB-AF57DB448FCD}" dt="2020-01-07T13:28:30.478" v="229"/>
          <ac:spMkLst>
            <pc:docMk/>
            <pc:sldMk cId="4136141158" sldId="374"/>
            <ac:spMk id="12" creationId="{DD2DFE12-F0A7-4B7B-9035-2472CF3AEF67}"/>
          </ac:spMkLst>
        </pc:spChg>
        <pc:spChg chg="del">
          <ac:chgData name="Allen, Samantha (KTLGI)" userId="597652aa-9820-46d5-91e7-821c7b4e4ebf" providerId="ADAL" clId="{4B814FE0-318C-46C6-BAAB-AF57DB448FCD}" dt="2020-01-07T13:10:03.813" v="7"/>
          <ac:spMkLst>
            <pc:docMk/>
            <pc:sldMk cId="4136141158" sldId="374"/>
            <ac:spMk id="12" creationId="{E6B923EA-79F8-4BCC-B6EC-2306FCBF4721}"/>
          </ac:spMkLst>
        </pc:spChg>
      </pc:sldChg>
      <pc:sldChg chg="addSp delSp modSp">
        <pc:chgData name="Allen, Samantha (KTLGI)" userId="597652aa-9820-46d5-91e7-821c7b4e4ebf" providerId="ADAL" clId="{4B814FE0-318C-46C6-BAAB-AF57DB448FCD}" dt="2020-01-07T17:07:11.974" v="616"/>
        <pc:sldMkLst>
          <pc:docMk/>
          <pc:sldMk cId="1561312201" sldId="375"/>
        </pc:sldMkLst>
        <pc:spChg chg="add del mod">
          <ac:chgData name="Allen, Samantha (KTLGI)" userId="597652aa-9820-46d5-91e7-821c7b4e4ebf" providerId="ADAL" clId="{4B814FE0-318C-46C6-BAAB-AF57DB448FCD}" dt="2020-01-07T13:10:03.828" v="31"/>
          <ac:spMkLst>
            <pc:docMk/>
            <pc:sldMk cId="1561312201" sldId="375"/>
            <ac:spMk id="3" creationId="{03E3C2A9-204C-4865-A431-475A0F62FC9E}"/>
          </ac:spMkLst>
        </pc:spChg>
        <pc:spChg chg="add del mod">
          <ac:chgData name="Allen, Samantha (KTLGI)" userId="597652aa-9820-46d5-91e7-821c7b4e4ebf" providerId="ADAL" clId="{4B814FE0-318C-46C6-BAAB-AF57DB448FCD}" dt="2020-01-07T17:07:11.944" v="582"/>
          <ac:spMkLst>
            <pc:docMk/>
            <pc:sldMk cId="1561312201" sldId="375"/>
            <ac:spMk id="3" creationId="{11E756D1-FEB5-49D0-9CE4-B9B3D3117E18}"/>
          </ac:spMkLst>
        </pc:spChg>
        <pc:spChg chg="add del mod">
          <ac:chgData name="Allen, Samantha (KTLGI)" userId="597652aa-9820-46d5-91e7-821c7b4e4ebf" providerId="ADAL" clId="{4B814FE0-318C-46C6-BAAB-AF57DB448FCD}" dt="2020-01-07T13:26:50.537" v="143"/>
          <ac:spMkLst>
            <pc:docMk/>
            <pc:sldMk cId="1561312201" sldId="375"/>
            <ac:spMk id="3" creationId="{21CBFA77-734C-4C33-9F3F-F83177718450}"/>
          </ac:spMkLst>
        </pc:spChg>
        <pc:spChg chg="add del mod">
          <ac:chgData name="Allen, Samantha (KTLGI)" userId="597652aa-9820-46d5-91e7-821c7b4e4ebf" providerId="ADAL" clId="{4B814FE0-318C-46C6-BAAB-AF57DB448FCD}" dt="2020-01-07T13:28:30.500" v="253"/>
          <ac:spMkLst>
            <pc:docMk/>
            <pc:sldMk cId="1561312201" sldId="375"/>
            <ac:spMk id="3" creationId="{9C3A46BF-26FB-4B4F-B3F1-6E851E150583}"/>
          </ac:spMkLst>
        </pc:spChg>
        <pc:spChg chg="add del mod">
          <ac:chgData name="Allen, Samantha (KTLGI)" userId="597652aa-9820-46d5-91e7-821c7b4e4ebf" providerId="ADAL" clId="{4B814FE0-318C-46C6-BAAB-AF57DB448FCD}" dt="2020-01-07T16:59:29.637" v="470"/>
          <ac:spMkLst>
            <pc:docMk/>
            <pc:sldMk cId="1561312201" sldId="375"/>
            <ac:spMk id="3" creationId="{A3875ADB-E368-46D7-B6B5-B13D58B6DB5B}"/>
          </ac:spMkLst>
        </pc:spChg>
        <pc:spChg chg="add del mod">
          <ac:chgData name="Allen, Samantha (KTLGI)" userId="597652aa-9820-46d5-91e7-821c7b4e4ebf" providerId="ADAL" clId="{4B814FE0-318C-46C6-BAAB-AF57DB448FCD}" dt="2020-01-07T13:30:25.313" v="362"/>
          <ac:spMkLst>
            <pc:docMk/>
            <pc:sldMk cId="1561312201" sldId="375"/>
            <ac:spMk id="3" creationId="{F8256AD8-854B-47F2-AC63-332E482BAC16}"/>
          </ac:spMkLst>
        </pc:spChg>
        <pc:spChg chg="add del mod">
          <ac:chgData name="Allen, Samantha (KTLGI)" userId="597652aa-9820-46d5-91e7-821c7b4e4ebf" providerId="ADAL" clId="{4B814FE0-318C-46C6-BAAB-AF57DB448FCD}" dt="2020-01-07T16:59:29.722" v="493"/>
          <ac:spMkLst>
            <pc:docMk/>
            <pc:sldMk cId="1561312201" sldId="375"/>
            <ac:spMk id="6" creationId="{12A6A8C2-26B9-4862-858F-36D058857720}"/>
          </ac:spMkLst>
        </pc:spChg>
        <pc:spChg chg="add del mod">
          <ac:chgData name="Allen, Samantha (KTLGI)" userId="597652aa-9820-46d5-91e7-821c7b4e4ebf" providerId="ADAL" clId="{4B814FE0-318C-46C6-BAAB-AF57DB448FCD}" dt="2020-01-07T13:28:30.536" v="276"/>
          <ac:spMkLst>
            <pc:docMk/>
            <pc:sldMk cId="1561312201" sldId="375"/>
            <ac:spMk id="6" creationId="{2B4148D3-3E0F-4DEE-BE68-D2C008E002FC}"/>
          </ac:spMkLst>
        </pc:spChg>
        <pc:spChg chg="add del mod">
          <ac:chgData name="Allen, Samantha (KTLGI)" userId="597652aa-9820-46d5-91e7-821c7b4e4ebf" providerId="ADAL" clId="{4B814FE0-318C-46C6-BAAB-AF57DB448FCD}" dt="2020-01-07T13:10:03.856" v="54"/>
          <ac:spMkLst>
            <pc:docMk/>
            <pc:sldMk cId="1561312201" sldId="375"/>
            <ac:spMk id="6" creationId="{45BBDD6F-31DE-405A-A9BE-98DAAD970B2F}"/>
          </ac:spMkLst>
        </pc:spChg>
        <pc:spChg chg="add del mod">
          <ac:chgData name="Allen, Samantha (KTLGI)" userId="597652aa-9820-46d5-91e7-821c7b4e4ebf" providerId="ADAL" clId="{4B814FE0-318C-46C6-BAAB-AF57DB448FCD}" dt="2020-01-07T13:30:25.341" v="385"/>
          <ac:spMkLst>
            <pc:docMk/>
            <pc:sldMk cId="1561312201" sldId="375"/>
            <ac:spMk id="6" creationId="{75733833-4623-4477-998F-063010A3D10C}"/>
          </ac:spMkLst>
        </pc:spChg>
        <pc:spChg chg="add del mod">
          <ac:chgData name="Allen, Samantha (KTLGI)" userId="597652aa-9820-46d5-91e7-821c7b4e4ebf" providerId="ADAL" clId="{4B814FE0-318C-46C6-BAAB-AF57DB448FCD}" dt="2020-01-07T13:26:50.563" v="166"/>
          <ac:spMkLst>
            <pc:docMk/>
            <pc:sldMk cId="1561312201" sldId="375"/>
            <ac:spMk id="6" creationId="{C89EF092-70B0-4C0C-892B-E4A9B1452D67}"/>
          </ac:spMkLst>
        </pc:spChg>
        <pc:spChg chg="add del mod">
          <ac:chgData name="Allen, Samantha (KTLGI)" userId="597652aa-9820-46d5-91e7-821c7b4e4ebf" providerId="ADAL" clId="{4B814FE0-318C-46C6-BAAB-AF57DB448FCD}" dt="2020-01-07T17:07:11.970" v="605"/>
          <ac:spMkLst>
            <pc:docMk/>
            <pc:sldMk cId="1561312201" sldId="375"/>
            <ac:spMk id="6" creationId="{F0F4C6FB-0ADD-48DE-B00F-89CEAD32E76D}"/>
          </ac:spMkLst>
        </pc:spChg>
        <pc:spChg chg="del">
          <ac:chgData name="Allen, Samantha (KTLGI)" userId="597652aa-9820-46d5-91e7-821c7b4e4ebf" providerId="ADAL" clId="{4B814FE0-318C-46C6-BAAB-AF57DB448FCD}" dt="2020-01-07T13:10:03.816" v="9"/>
          <ac:spMkLst>
            <pc:docMk/>
            <pc:sldMk cId="1561312201" sldId="375"/>
            <ac:spMk id="7" creationId="{57D9F46D-C88B-4A3A-8063-E1D88876CF8D}"/>
          </ac:spMkLst>
        </pc:spChg>
        <pc:spChg chg="add del mod">
          <ac:chgData name="Allen, Samantha (KTLGI)" userId="597652aa-9820-46d5-91e7-821c7b4e4ebf" providerId="ADAL" clId="{4B814FE0-318C-46C6-BAAB-AF57DB448FCD}" dt="2020-01-07T13:28:30.484" v="231"/>
          <ac:spMkLst>
            <pc:docMk/>
            <pc:sldMk cId="1561312201" sldId="375"/>
            <ac:spMk id="7" creationId="{5ABC7A5B-B6D1-4E28-BC8A-620744F8BA87}"/>
          </ac:spMkLst>
        </pc:spChg>
        <pc:spChg chg="add mod">
          <ac:chgData name="Allen, Samantha (KTLGI)" userId="597652aa-9820-46d5-91e7-821c7b4e4ebf" providerId="ADAL" clId="{4B814FE0-318C-46C6-BAAB-AF57DB448FCD}" dt="2020-01-07T17:07:11.974" v="616"/>
          <ac:spMkLst>
            <pc:docMk/>
            <pc:sldMk cId="1561312201" sldId="375"/>
            <ac:spMk id="7" creationId="{93C99E6D-C723-4012-A2F8-C72687716643}"/>
          </ac:spMkLst>
        </pc:spChg>
        <pc:spChg chg="add del mod">
          <ac:chgData name="Allen, Samantha (KTLGI)" userId="597652aa-9820-46d5-91e7-821c7b4e4ebf" providerId="ADAL" clId="{4B814FE0-318C-46C6-BAAB-AF57DB448FCD}" dt="2020-01-07T16:59:29.606" v="448"/>
          <ac:spMkLst>
            <pc:docMk/>
            <pc:sldMk cId="1561312201" sldId="375"/>
            <ac:spMk id="7" creationId="{9E12485C-FE25-430C-BEB2-426A9C5CB4FE}"/>
          </ac:spMkLst>
        </pc:spChg>
        <pc:spChg chg="add del mod">
          <ac:chgData name="Allen, Samantha (KTLGI)" userId="597652aa-9820-46d5-91e7-821c7b4e4ebf" providerId="ADAL" clId="{4B814FE0-318C-46C6-BAAB-AF57DB448FCD}" dt="2020-01-07T13:26:50.525" v="121"/>
          <ac:spMkLst>
            <pc:docMk/>
            <pc:sldMk cId="1561312201" sldId="375"/>
            <ac:spMk id="8" creationId="{A34ADB56-F773-49CD-B69C-F69F2F1F2D1C}"/>
          </ac:spMkLst>
        </pc:spChg>
        <pc:spChg chg="add del mod">
          <ac:chgData name="Allen, Samantha (KTLGI)" userId="597652aa-9820-46d5-91e7-821c7b4e4ebf" providerId="ADAL" clId="{4B814FE0-318C-46C6-BAAB-AF57DB448FCD}" dt="2020-01-07T17:07:11.931" v="560"/>
          <ac:spMkLst>
            <pc:docMk/>
            <pc:sldMk cId="1561312201" sldId="375"/>
            <ac:spMk id="8" creationId="{D1BFEFB0-8975-40FB-AA3A-95350A9D030B}"/>
          </ac:spMkLst>
        </pc:spChg>
        <pc:spChg chg="add del mod">
          <ac:chgData name="Allen, Samantha (KTLGI)" userId="597652aa-9820-46d5-91e7-821c7b4e4ebf" providerId="ADAL" clId="{4B814FE0-318C-46C6-BAAB-AF57DB448FCD}" dt="2020-01-07T13:30:25.301" v="340"/>
          <ac:spMkLst>
            <pc:docMk/>
            <pc:sldMk cId="1561312201" sldId="375"/>
            <ac:spMk id="8" creationId="{E729F9BC-3045-4ACE-A6E1-0ED9C9798F57}"/>
          </ac:spMkLst>
        </pc:spChg>
      </pc:sldChg>
      <pc:sldChg chg="addSp delSp modSp">
        <pc:chgData name="Allen, Samantha (KTLGI)" userId="597652aa-9820-46d5-91e7-821c7b4e4ebf" providerId="ADAL" clId="{4B814FE0-318C-46C6-BAAB-AF57DB448FCD}" dt="2020-01-07T17:07:11.974" v="617"/>
        <pc:sldMkLst>
          <pc:docMk/>
          <pc:sldMk cId="109725531" sldId="376"/>
        </pc:sldMkLst>
        <pc:spChg chg="add del mod">
          <ac:chgData name="Allen, Samantha (KTLGI)" userId="597652aa-9820-46d5-91e7-821c7b4e4ebf" providerId="ADAL" clId="{4B814FE0-318C-46C6-BAAB-AF57DB448FCD}" dt="2020-01-07T13:26:50.537" v="144"/>
          <ac:spMkLst>
            <pc:docMk/>
            <pc:sldMk cId="109725531" sldId="376"/>
            <ac:spMk id="2" creationId="{21B97C83-23D2-4DDC-B790-4D5914B620BC}"/>
          </ac:spMkLst>
        </pc:spChg>
        <pc:spChg chg="add del mod">
          <ac:chgData name="Allen, Samantha (KTLGI)" userId="597652aa-9820-46d5-91e7-821c7b4e4ebf" providerId="ADAL" clId="{4B814FE0-318C-46C6-BAAB-AF57DB448FCD}" dt="2020-01-07T13:30:25.313" v="363"/>
          <ac:spMkLst>
            <pc:docMk/>
            <pc:sldMk cId="109725531" sldId="376"/>
            <ac:spMk id="2" creationId="{26A49CDA-446D-4D1F-98D4-38ACCEEDBEDD}"/>
          </ac:spMkLst>
        </pc:spChg>
        <pc:spChg chg="add del mod">
          <ac:chgData name="Allen, Samantha (KTLGI)" userId="597652aa-9820-46d5-91e7-821c7b4e4ebf" providerId="ADAL" clId="{4B814FE0-318C-46C6-BAAB-AF57DB448FCD}" dt="2020-01-07T16:59:29.638" v="471"/>
          <ac:spMkLst>
            <pc:docMk/>
            <pc:sldMk cId="109725531" sldId="376"/>
            <ac:spMk id="2" creationId="{564280D6-7DBC-4A44-8064-9022CF2ACE45}"/>
          </ac:spMkLst>
        </pc:spChg>
        <pc:spChg chg="add del mod">
          <ac:chgData name="Allen, Samantha (KTLGI)" userId="597652aa-9820-46d5-91e7-821c7b4e4ebf" providerId="ADAL" clId="{4B814FE0-318C-46C6-BAAB-AF57DB448FCD}" dt="2020-01-07T17:07:11.945" v="583"/>
          <ac:spMkLst>
            <pc:docMk/>
            <pc:sldMk cId="109725531" sldId="376"/>
            <ac:spMk id="2" creationId="{76C4C380-EE13-447C-BDC7-FCC708970AAD}"/>
          </ac:spMkLst>
        </pc:spChg>
        <pc:spChg chg="add del mod">
          <ac:chgData name="Allen, Samantha (KTLGI)" userId="597652aa-9820-46d5-91e7-821c7b4e4ebf" providerId="ADAL" clId="{4B814FE0-318C-46C6-BAAB-AF57DB448FCD}" dt="2020-01-07T13:28:30.500" v="254"/>
          <ac:spMkLst>
            <pc:docMk/>
            <pc:sldMk cId="109725531" sldId="376"/>
            <ac:spMk id="2" creationId="{78B851D1-4447-426D-8541-CC578252DEC7}"/>
          </ac:spMkLst>
        </pc:spChg>
        <pc:spChg chg="add del mod">
          <ac:chgData name="Allen, Samantha (KTLGI)" userId="597652aa-9820-46d5-91e7-821c7b4e4ebf" providerId="ADAL" clId="{4B814FE0-318C-46C6-BAAB-AF57DB448FCD}" dt="2020-01-07T13:10:03.828" v="32"/>
          <ac:spMkLst>
            <pc:docMk/>
            <pc:sldMk cId="109725531" sldId="376"/>
            <ac:spMk id="2" creationId="{FAE69404-B94F-4C7D-BB5D-27834AEA8484}"/>
          </ac:spMkLst>
        </pc:spChg>
        <pc:spChg chg="add del mod">
          <ac:chgData name="Allen, Samantha (KTLGI)" userId="597652aa-9820-46d5-91e7-821c7b4e4ebf" providerId="ADAL" clId="{4B814FE0-318C-46C6-BAAB-AF57DB448FCD}" dt="2020-01-07T13:30:25.341" v="386"/>
          <ac:spMkLst>
            <pc:docMk/>
            <pc:sldMk cId="109725531" sldId="376"/>
            <ac:spMk id="4" creationId="{2E5B9F5E-AC92-45C3-9917-3F2B7B7AB38D}"/>
          </ac:spMkLst>
        </pc:spChg>
        <pc:spChg chg="add del mod">
          <ac:chgData name="Allen, Samantha (KTLGI)" userId="597652aa-9820-46d5-91e7-821c7b4e4ebf" providerId="ADAL" clId="{4B814FE0-318C-46C6-BAAB-AF57DB448FCD}" dt="2020-01-07T13:10:03.856" v="55"/>
          <ac:spMkLst>
            <pc:docMk/>
            <pc:sldMk cId="109725531" sldId="376"/>
            <ac:spMk id="4" creationId="{354B8802-FAF3-4B1C-BEDC-C78663303433}"/>
          </ac:spMkLst>
        </pc:spChg>
        <pc:spChg chg="add del mod">
          <ac:chgData name="Allen, Samantha (KTLGI)" userId="597652aa-9820-46d5-91e7-821c7b4e4ebf" providerId="ADAL" clId="{4B814FE0-318C-46C6-BAAB-AF57DB448FCD}" dt="2020-01-07T13:28:30.536" v="277"/>
          <ac:spMkLst>
            <pc:docMk/>
            <pc:sldMk cId="109725531" sldId="376"/>
            <ac:spMk id="4" creationId="{5C4A77DC-4442-4906-A688-9AAB49AE6FC4}"/>
          </ac:spMkLst>
        </pc:spChg>
        <pc:spChg chg="add del mod">
          <ac:chgData name="Allen, Samantha (KTLGI)" userId="597652aa-9820-46d5-91e7-821c7b4e4ebf" providerId="ADAL" clId="{4B814FE0-318C-46C6-BAAB-AF57DB448FCD}" dt="2020-01-07T16:59:29.722" v="494"/>
          <ac:spMkLst>
            <pc:docMk/>
            <pc:sldMk cId="109725531" sldId="376"/>
            <ac:spMk id="4" creationId="{95D85FA1-5EBD-4686-B1FE-88E6CC744130}"/>
          </ac:spMkLst>
        </pc:spChg>
        <pc:spChg chg="add del mod">
          <ac:chgData name="Allen, Samantha (KTLGI)" userId="597652aa-9820-46d5-91e7-821c7b4e4ebf" providerId="ADAL" clId="{4B814FE0-318C-46C6-BAAB-AF57DB448FCD}" dt="2020-01-07T13:26:50.563" v="167"/>
          <ac:spMkLst>
            <pc:docMk/>
            <pc:sldMk cId="109725531" sldId="376"/>
            <ac:spMk id="4" creationId="{981AA669-A130-4809-A31B-332957FE2482}"/>
          </ac:spMkLst>
        </pc:spChg>
        <pc:spChg chg="add del mod">
          <ac:chgData name="Allen, Samantha (KTLGI)" userId="597652aa-9820-46d5-91e7-821c7b4e4ebf" providerId="ADAL" clId="{4B814FE0-318C-46C6-BAAB-AF57DB448FCD}" dt="2020-01-07T17:07:11.970" v="606"/>
          <ac:spMkLst>
            <pc:docMk/>
            <pc:sldMk cId="109725531" sldId="376"/>
            <ac:spMk id="4" creationId="{CD7F1580-9146-449D-9258-E5B3B5FCBCF2}"/>
          </ac:spMkLst>
        </pc:spChg>
        <pc:spChg chg="del">
          <ac:chgData name="Allen, Samantha (KTLGI)" userId="597652aa-9820-46d5-91e7-821c7b4e4ebf" providerId="ADAL" clId="{4B814FE0-318C-46C6-BAAB-AF57DB448FCD}" dt="2020-01-07T13:10:03.818" v="10"/>
          <ac:spMkLst>
            <pc:docMk/>
            <pc:sldMk cId="109725531" sldId="376"/>
            <ac:spMk id="7" creationId="{14BA9D2E-4CB7-41C7-A384-98DB850819AF}"/>
          </ac:spMkLst>
        </pc:spChg>
        <pc:spChg chg="add mod">
          <ac:chgData name="Allen, Samantha (KTLGI)" userId="597652aa-9820-46d5-91e7-821c7b4e4ebf" providerId="ADAL" clId="{4B814FE0-318C-46C6-BAAB-AF57DB448FCD}" dt="2020-01-07T17:07:11.974" v="617"/>
          <ac:spMkLst>
            <pc:docMk/>
            <pc:sldMk cId="109725531" sldId="376"/>
            <ac:spMk id="7" creationId="{222BDC45-D180-4C78-AB70-8C4C4FCE929F}"/>
          </ac:spMkLst>
        </pc:spChg>
        <pc:spChg chg="add del mod">
          <ac:chgData name="Allen, Samantha (KTLGI)" userId="597652aa-9820-46d5-91e7-821c7b4e4ebf" providerId="ADAL" clId="{4B814FE0-318C-46C6-BAAB-AF57DB448FCD}" dt="2020-01-07T16:59:29.609" v="449"/>
          <ac:spMkLst>
            <pc:docMk/>
            <pc:sldMk cId="109725531" sldId="376"/>
            <ac:spMk id="7" creationId="{4A8EA64C-B692-4096-BAB6-18AFBFDAF8DF}"/>
          </ac:spMkLst>
        </pc:spChg>
        <pc:spChg chg="add del mod">
          <ac:chgData name="Allen, Samantha (KTLGI)" userId="597652aa-9820-46d5-91e7-821c7b4e4ebf" providerId="ADAL" clId="{4B814FE0-318C-46C6-BAAB-AF57DB448FCD}" dt="2020-01-07T13:28:30.486" v="232"/>
          <ac:spMkLst>
            <pc:docMk/>
            <pc:sldMk cId="109725531" sldId="376"/>
            <ac:spMk id="7" creationId="{E062A113-1344-4EA1-B6CE-BD2771860C2B}"/>
          </ac:spMkLst>
        </pc:spChg>
        <pc:spChg chg="add del mod">
          <ac:chgData name="Allen, Samantha (KTLGI)" userId="597652aa-9820-46d5-91e7-821c7b4e4ebf" providerId="ADAL" clId="{4B814FE0-318C-46C6-BAAB-AF57DB448FCD}" dt="2020-01-07T17:07:11.933" v="561"/>
          <ac:spMkLst>
            <pc:docMk/>
            <pc:sldMk cId="109725531" sldId="376"/>
            <ac:spMk id="8" creationId="{1D2DAA3A-C09B-40B1-B1ED-3935AC323CFF}"/>
          </ac:spMkLst>
        </pc:spChg>
        <pc:spChg chg="add del mod">
          <ac:chgData name="Allen, Samantha (KTLGI)" userId="597652aa-9820-46d5-91e7-821c7b4e4ebf" providerId="ADAL" clId="{4B814FE0-318C-46C6-BAAB-AF57DB448FCD}" dt="2020-01-07T13:26:50.526" v="122"/>
          <ac:spMkLst>
            <pc:docMk/>
            <pc:sldMk cId="109725531" sldId="376"/>
            <ac:spMk id="8" creationId="{7A7CA9A5-8A9E-461C-9EC0-C8BE7440158B}"/>
          </ac:spMkLst>
        </pc:spChg>
        <pc:spChg chg="add del mod">
          <ac:chgData name="Allen, Samantha (KTLGI)" userId="597652aa-9820-46d5-91e7-821c7b4e4ebf" providerId="ADAL" clId="{4B814FE0-318C-46C6-BAAB-AF57DB448FCD}" dt="2020-01-07T13:30:25.303" v="341"/>
          <ac:spMkLst>
            <pc:docMk/>
            <pc:sldMk cId="109725531" sldId="376"/>
            <ac:spMk id="8" creationId="{8AB52DBE-8F14-4F48-97C7-67D39DCFA341}"/>
          </ac:spMkLst>
        </pc:spChg>
      </pc:sldChg>
      <pc:sldChg chg="addSp delSp modSp">
        <pc:chgData name="Allen, Samantha (KTLGI)" userId="597652aa-9820-46d5-91e7-821c7b4e4ebf" providerId="ADAL" clId="{4B814FE0-318C-46C6-BAAB-AF57DB448FCD}" dt="2020-01-07T17:07:11.973" v="615"/>
        <pc:sldMkLst>
          <pc:docMk/>
          <pc:sldMk cId="317607050" sldId="377"/>
        </pc:sldMkLst>
        <pc:spChg chg="add del mod">
          <ac:chgData name="Allen, Samantha (KTLGI)" userId="597652aa-9820-46d5-91e7-821c7b4e4ebf" providerId="ADAL" clId="{4B814FE0-318C-46C6-BAAB-AF57DB448FCD}" dt="2020-01-07T17:07:11.944" v="581"/>
          <ac:spMkLst>
            <pc:docMk/>
            <pc:sldMk cId="317607050" sldId="377"/>
            <ac:spMk id="3" creationId="{334E3EB7-FD85-4EAF-8FE4-D2656354C598}"/>
          </ac:spMkLst>
        </pc:spChg>
        <pc:spChg chg="add del mod">
          <ac:chgData name="Allen, Samantha (KTLGI)" userId="597652aa-9820-46d5-91e7-821c7b4e4ebf" providerId="ADAL" clId="{4B814FE0-318C-46C6-BAAB-AF57DB448FCD}" dt="2020-01-07T13:26:50.537" v="142"/>
          <ac:spMkLst>
            <pc:docMk/>
            <pc:sldMk cId="317607050" sldId="377"/>
            <ac:spMk id="3" creationId="{3C19B66D-0565-4EC9-8554-36C686605C90}"/>
          </ac:spMkLst>
        </pc:spChg>
        <pc:spChg chg="add del mod">
          <ac:chgData name="Allen, Samantha (KTLGI)" userId="597652aa-9820-46d5-91e7-821c7b4e4ebf" providerId="ADAL" clId="{4B814FE0-318C-46C6-BAAB-AF57DB448FCD}" dt="2020-01-07T13:28:30.500" v="252"/>
          <ac:spMkLst>
            <pc:docMk/>
            <pc:sldMk cId="317607050" sldId="377"/>
            <ac:spMk id="3" creationId="{7C40C162-D7C9-41F9-9444-D1E9B4BF3B3E}"/>
          </ac:spMkLst>
        </pc:spChg>
        <pc:spChg chg="add del mod">
          <ac:chgData name="Allen, Samantha (KTLGI)" userId="597652aa-9820-46d5-91e7-821c7b4e4ebf" providerId="ADAL" clId="{4B814FE0-318C-46C6-BAAB-AF57DB448FCD}" dt="2020-01-07T16:59:29.637" v="469"/>
          <ac:spMkLst>
            <pc:docMk/>
            <pc:sldMk cId="317607050" sldId="377"/>
            <ac:spMk id="3" creationId="{B132F0D0-AF31-4925-B21C-B22BF788C644}"/>
          </ac:spMkLst>
        </pc:spChg>
        <pc:spChg chg="add del mod">
          <ac:chgData name="Allen, Samantha (KTLGI)" userId="597652aa-9820-46d5-91e7-821c7b4e4ebf" providerId="ADAL" clId="{4B814FE0-318C-46C6-BAAB-AF57DB448FCD}" dt="2020-01-07T13:10:03.828" v="30"/>
          <ac:spMkLst>
            <pc:docMk/>
            <pc:sldMk cId="317607050" sldId="377"/>
            <ac:spMk id="3" creationId="{BD2E0E16-15E0-436E-8C3D-59BEEB695B1E}"/>
          </ac:spMkLst>
        </pc:spChg>
        <pc:spChg chg="add del mod">
          <ac:chgData name="Allen, Samantha (KTLGI)" userId="597652aa-9820-46d5-91e7-821c7b4e4ebf" providerId="ADAL" clId="{4B814FE0-318C-46C6-BAAB-AF57DB448FCD}" dt="2020-01-07T13:30:25.313" v="361"/>
          <ac:spMkLst>
            <pc:docMk/>
            <pc:sldMk cId="317607050" sldId="377"/>
            <ac:spMk id="3" creationId="{E436DF51-A9EC-4A89-AE5B-8414F1A64C36}"/>
          </ac:spMkLst>
        </pc:spChg>
        <pc:spChg chg="add del mod">
          <ac:chgData name="Allen, Samantha (KTLGI)" userId="597652aa-9820-46d5-91e7-821c7b4e4ebf" providerId="ADAL" clId="{4B814FE0-318C-46C6-BAAB-AF57DB448FCD}" dt="2020-01-07T13:28:30.535" v="275"/>
          <ac:spMkLst>
            <pc:docMk/>
            <pc:sldMk cId="317607050" sldId="377"/>
            <ac:spMk id="6" creationId="{1123B173-6700-418A-8BC4-58C4641CA10B}"/>
          </ac:spMkLst>
        </pc:spChg>
        <pc:spChg chg="add del mod">
          <ac:chgData name="Allen, Samantha (KTLGI)" userId="597652aa-9820-46d5-91e7-821c7b4e4ebf" providerId="ADAL" clId="{4B814FE0-318C-46C6-BAAB-AF57DB448FCD}" dt="2020-01-07T13:26:50.563" v="165"/>
          <ac:spMkLst>
            <pc:docMk/>
            <pc:sldMk cId="317607050" sldId="377"/>
            <ac:spMk id="6" creationId="{223C9486-6D99-4B71-8551-D85C2073246C}"/>
          </ac:spMkLst>
        </pc:spChg>
        <pc:spChg chg="add del mod">
          <ac:chgData name="Allen, Samantha (KTLGI)" userId="597652aa-9820-46d5-91e7-821c7b4e4ebf" providerId="ADAL" clId="{4B814FE0-318C-46C6-BAAB-AF57DB448FCD}" dt="2020-01-07T17:07:11.970" v="604"/>
          <ac:spMkLst>
            <pc:docMk/>
            <pc:sldMk cId="317607050" sldId="377"/>
            <ac:spMk id="6" creationId="{70A779CE-038F-49C0-B4CF-33E770DCF926}"/>
          </ac:spMkLst>
        </pc:spChg>
        <pc:spChg chg="add del mod">
          <ac:chgData name="Allen, Samantha (KTLGI)" userId="597652aa-9820-46d5-91e7-821c7b4e4ebf" providerId="ADAL" clId="{4B814FE0-318C-46C6-BAAB-AF57DB448FCD}" dt="2020-01-07T16:59:29.721" v="492"/>
          <ac:spMkLst>
            <pc:docMk/>
            <pc:sldMk cId="317607050" sldId="377"/>
            <ac:spMk id="6" creationId="{72CD21DB-89AD-4663-A77C-CB723454FF83}"/>
          </ac:spMkLst>
        </pc:spChg>
        <pc:spChg chg="add del mod">
          <ac:chgData name="Allen, Samantha (KTLGI)" userId="597652aa-9820-46d5-91e7-821c7b4e4ebf" providerId="ADAL" clId="{4B814FE0-318C-46C6-BAAB-AF57DB448FCD}" dt="2020-01-07T13:30:25.340" v="384"/>
          <ac:spMkLst>
            <pc:docMk/>
            <pc:sldMk cId="317607050" sldId="377"/>
            <ac:spMk id="6" creationId="{8BF31D2F-9D92-41BA-AAF0-D4D8E2472DC9}"/>
          </ac:spMkLst>
        </pc:spChg>
        <pc:spChg chg="add del mod">
          <ac:chgData name="Allen, Samantha (KTLGI)" userId="597652aa-9820-46d5-91e7-821c7b4e4ebf" providerId="ADAL" clId="{4B814FE0-318C-46C6-BAAB-AF57DB448FCD}" dt="2020-01-07T13:10:03.856" v="53"/>
          <ac:spMkLst>
            <pc:docMk/>
            <pc:sldMk cId="317607050" sldId="377"/>
            <ac:spMk id="6" creationId="{C2E9F3A4-7A04-436C-A79F-2E88B6C23700}"/>
          </ac:spMkLst>
        </pc:spChg>
        <pc:spChg chg="add del mod">
          <ac:chgData name="Allen, Samantha (KTLGI)" userId="597652aa-9820-46d5-91e7-821c7b4e4ebf" providerId="ADAL" clId="{4B814FE0-318C-46C6-BAAB-AF57DB448FCD}" dt="2020-01-07T17:07:11.930" v="559"/>
          <ac:spMkLst>
            <pc:docMk/>
            <pc:sldMk cId="317607050" sldId="377"/>
            <ac:spMk id="7" creationId="{54A5B35F-C24A-470D-BAFA-A3E2F0127331}"/>
          </ac:spMkLst>
        </pc:spChg>
        <pc:spChg chg="add del mod">
          <ac:chgData name="Allen, Samantha (KTLGI)" userId="597652aa-9820-46d5-91e7-821c7b4e4ebf" providerId="ADAL" clId="{4B814FE0-318C-46C6-BAAB-AF57DB448FCD}" dt="2020-01-07T13:30:25.300" v="339"/>
          <ac:spMkLst>
            <pc:docMk/>
            <pc:sldMk cId="317607050" sldId="377"/>
            <ac:spMk id="7" creationId="{ABCCA661-E609-4330-B6D3-25777285F08D}"/>
          </ac:spMkLst>
        </pc:spChg>
        <pc:spChg chg="add del mod">
          <ac:chgData name="Allen, Samantha (KTLGI)" userId="597652aa-9820-46d5-91e7-821c7b4e4ebf" providerId="ADAL" clId="{4B814FE0-318C-46C6-BAAB-AF57DB448FCD}" dt="2020-01-07T13:26:50.523" v="120"/>
          <ac:spMkLst>
            <pc:docMk/>
            <pc:sldMk cId="317607050" sldId="377"/>
            <ac:spMk id="7" creationId="{D273C026-E4BB-4F06-A872-BCFECB2726A1}"/>
          </ac:spMkLst>
        </pc:spChg>
        <pc:spChg chg="add del mod">
          <ac:chgData name="Allen, Samantha (KTLGI)" userId="597652aa-9820-46d5-91e7-821c7b4e4ebf" providerId="ADAL" clId="{4B814FE0-318C-46C6-BAAB-AF57DB448FCD}" dt="2020-01-07T16:59:29.604" v="447"/>
          <ac:spMkLst>
            <pc:docMk/>
            <pc:sldMk cId="317607050" sldId="377"/>
            <ac:spMk id="8" creationId="{A9C8C9CF-1B72-4E7D-A503-8F1941F902D9}"/>
          </ac:spMkLst>
        </pc:spChg>
        <pc:spChg chg="add del mod">
          <ac:chgData name="Allen, Samantha (KTLGI)" userId="597652aa-9820-46d5-91e7-821c7b4e4ebf" providerId="ADAL" clId="{4B814FE0-318C-46C6-BAAB-AF57DB448FCD}" dt="2020-01-07T13:28:30.482" v="230"/>
          <ac:spMkLst>
            <pc:docMk/>
            <pc:sldMk cId="317607050" sldId="377"/>
            <ac:spMk id="8" creationId="{C97411BE-1E13-4D11-B34A-0E05C908514D}"/>
          </ac:spMkLst>
        </pc:spChg>
        <pc:spChg chg="del">
          <ac:chgData name="Allen, Samantha (KTLGI)" userId="597652aa-9820-46d5-91e7-821c7b4e4ebf" providerId="ADAL" clId="{4B814FE0-318C-46C6-BAAB-AF57DB448FCD}" dt="2020-01-07T13:10:03.815" v="8"/>
          <ac:spMkLst>
            <pc:docMk/>
            <pc:sldMk cId="317607050" sldId="377"/>
            <ac:spMk id="8" creationId="{DFDDBE90-6C8C-4013-AE2F-8796CB877226}"/>
          </ac:spMkLst>
        </pc:spChg>
        <pc:spChg chg="add mod">
          <ac:chgData name="Allen, Samantha (KTLGI)" userId="597652aa-9820-46d5-91e7-821c7b4e4ebf" providerId="ADAL" clId="{4B814FE0-318C-46C6-BAAB-AF57DB448FCD}" dt="2020-01-07T17:07:11.973" v="615"/>
          <ac:spMkLst>
            <pc:docMk/>
            <pc:sldMk cId="317607050" sldId="377"/>
            <ac:spMk id="8" creationId="{FC8C1EC3-1520-4FFA-8C68-8F9B5743F6FC}"/>
          </ac:spMkLst>
        </pc:spChg>
      </pc:sldChg>
      <pc:sldChg chg="addSp delSp modSp">
        <pc:chgData name="Allen, Samantha (KTLGI)" userId="597652aa-9820-46d5-91e7-821c7b4e4ebf" providerId="ADAL" clId="{4B814FE0-318C-46C6-BAAB-AF57DB448FCD}" dt="2020-01-07T17:07:11.972" v="612"/>
        <pc:sldMkLst>
          <pc:docMk/>
          <pc:sldMk cId="4219843137" sldId="378"/>
        </pc:sldMkLst>
        <pc:spChg chg="add del mod">
          <ac:chgData name="Allen, Samantha (KTLGI)" userId="597652aa-9820-46d5-91e7-821c7b4e4ebf" providerId="ADAL" clId="{4B814FE0-318C-46C6-BAAB-AF57DB448FCD}" dt="2020-01-07T13:10:03.828" v="27"/>
          <ac:spMkLst>
            <pc:docMk/>
            <pc:sldMk cId="4219843137" sldId="378"/>
            <ac:spMk id="3" creationId="{1A392345-1C7E-44CA-A94C-AA4F8D13C899}"/>
          </ac:spMkLst>
        </pc:spChg>
        <pc:spChg chg="add del mod">
          <ac:chgData name="Allen, Samantha (KTLGI)" userId="597652aa-9820-46d5-91e7-821c7b4e4ebf" providerId="ADAL" clId="{4B814FE0-318C-46C6-BAAB-AF57DB448FCD}" dt="2020-01-07T13:30:25.312" v="358"/>
          <ac:spMkLst>
            <pc:docMk/>
            <pc:sldMk cId="4219843137" sldId="378"/>
            <ac:spMk id="3" creationId="{4B6B899B-A9B6-4912-A880-F961E1981129}"/>
          </ac:spMkLst>
        </pc:spChg>
        <pc:spChg chg="add del mod">
          <ac:chgData name="Allen, Samantha (KTLGI)" userId="597652aa-9820-46d5-91e7-821c7b4e4ebf" providerId="ADAL" clId="{4B814FE0-318C-46C6-BAAB-AF57DB448FCD}" dt="2020-01-07T13:26:50.536" v="139"/>
          <ac:spMkLst>
            <pc:docMk/>
            <pc:sldMk cId="4219843137" sldId="378"/>
            <ac:spMk id="3" creationId="{5D885F53-8B6E-4D87-BC7E-4740E4EA0A9C}"/>
          </ac:spMkLst>
        </pc:spChg>
        <pc:spChg chg="add del mod">
          <ac:chgData name="Allen, Samantha (KTLGI)" userId="597652aa-9820-46d5-91e7-821c7b4e4ebf" providerId="ADAL" clId="{4B814FE0-318C-46C6-BAAB-AF57DB448FCD}" dt="2020-01-07T13:28:30.500" v="249"/>
          <ac:spMkLst>
            <pc:docMk/>
            <pc:sldMk cId="4219843137" sldId="378"/>
            <ac:spMk id="3" creationId="{5E5443EC-A03B-4DF8-B9BC-2CCDA9686214}"/>
          </ac:spMkLst>
        </pc:spChg>
        <pc:spChg chg="add del mod">
          <ac:chgData name="Allen, Samantha (KTLGI)" userId="597652aa-9820-46d5-91e7-821c7b4e4ebf" providerId="ADAL" clId="{4B814FE0-318C-46C6-BAAB-AF57DB448FCD}" dt="2020-01-07T16:59:29.637" v="466"/>
          <ac:spMkLst>
            <pc:docMk/>
            <pc:sldMk cId="4219843137" sldId="378"/>
            <ac:spMk id="3" creationId="{9B4376ED-385C-4046-906A-7F8633C4BFEA}"/>
          </ac:spMkLst>
        </pc:spChg>
        <pc:spChg chg="add del mod">
          <ac:chgData name="Allen, Samantha (KTLGI)" userId="597652aa-9820-46d5-91e7-821c7b4e4ebf" providerId="ADAL" clId="{4B814FE0-318C-46C6-BAAB-AF57DB448FCD}" dt="2020-01-07T17:07:11.944" v="578"/>
          <ac:spMkLst>
            <pc:docMk/>
            <pc:sldMk cId="4219843137" sldId="378"/>
            <ac:spMk id="3" creationId="{BEDC0A24-46EC-492A-A1BA-52356FA728EC}"/>
          </ac:spMkLst>
        </pc:spChg>
        <pc:spChg chg="add del mod">
          <ac:chgData name="Allen, Samantha (KTLGI)" userId="597652aa-9820-46d5-91e7-821c7b4e4ebf" providerId="ADAL" clId="{4B814FE0-318C-46C6-BAAB-AF57DB448FCD}" dt="2020-01-07T17:07:11.969" v="601"/>
          <ac:spMkLst>
            <pc:docMk/>
            <pc:sldMk cId="4219843137" sldId="378"/>
            <ac:spMk id="5" creationId="{0829758C-155C-4922-A656-3892817E307A}"/>
          </ac:spMkLst>
        </pc:spChg>
        <pc:spChg chg="add del mod">
          <ac:chgData name="Allen, Samantha (KTLGI)" userId="597652aa-9820-46d5-91e7-821c7b4e4ebf" providerId="ADAL" clId="{4B814FE0-318C-46C6-BAAB-AF57DB448FCD}" dt="2020-01-07T13:28:30.535" v="272"/>
          <ac:spMkLst>
            <pc:docMk/>
            <pc:sldMk cId="4219843137" sldId="378"/>
            <ac:spMk id="5" creationId="{605819ED-C6A0-4516-89B7-A9BCA5917983}"/>
          </ac:spMkLst>
        </pc:spChg>
        <pc:spChg chg="add del mod">
          <ac:chgData name="Allen, Samantha (KTLGI)" userId="597652aa-9820-46d5-91e7-821c7b4e4ebf" providerId="ADAL" clId="{4B814FE0-318C-46C6-BAAB-AF57DB448FCD}" dt="2020-01-07T13:30:25.340" v="381"/>
          <ac:spMkLst>
            <pc:docMk/>
            <pc:sldMk cId="4219843137" sldId="378"/>
            <ac:spMk id="5" creationId="{74C9C6EF-37F3-4462-9AEA-335B07069ADB}"/>
          </ac:spMkLst>
        </pc:spChg>
        <pc:spChg chg="add del mod">
          <ac:chgData name="Allen, Samantha (KTLGI)" userId="597652aa-9820-46d5-91e7-821c7b4e4ebf" providerId="ADAL" clId="{4B814FE0-318C-46C6-BAAB-AF57DB448FCD}" dt="2020-01-07T16:59:29.721" v="489"/>
          <ac:spMkLst>
            <pc:docMk/>
            <pc:sldMk cId="4219843137" sldId="378"/>
            <ac:spMk id="5" creationId="{77794154-1A5D-4172-A329-52C4D32FAB96}"/>
          </ac:spMkLst>
        </pc:spChg>
        <pc:spChg chg="add del mod">
          <ac:chgData name="Allen, Samantha (KTLGI)" userId="597652aa-9820-46d5-91e7-821c7b4e4ebf" providerId="ADAL" clId="{4B814FE0-318C-46C6-BAAB-AF57DB448FCD}" dt="2020-01-07T13:26:50.562" v="162"/>
          <ac:spMkLst>
            <pc:docMk/>
            <pc:sldMk cId="4219843137" sldId="378"/>
            <ac:spMk id="5" creationId="{9E53BAAB-E17C-4B2B-A40D-DDC6C0723C65}"/>
          </ac:spMkLst>
        </pc:spChg>
        <pc:spChg chg="add del mod">
          <ac:chgData name="Allen, Samantha (KTLGI)" userId="597652aa-9820-46d5-91e7-821c7b4e4ebf" providerId="ADAL" clId="{4B814FE0-318C-46C6-BAAB-AF57DB448FCD}" dt="2020-01-07T13:10:03.855" v="50"/>
          <ac:spMkLst>
            <pc:docMk/>
            <pc:sldMk cId="4219843137" sldId="378"/>
            <ac:spMk id="5" creationId="{BA4D7EFD-6C07-4483-ACE0-2FC8AFFD625B}"/>
          </ac:spMkLst>
        </pc:spChg>
        <pc:spChg chg="add del mod">
          <ac:chgData name="Allen, Samantha (KTLGI)" userId="597652aa-9820-46d5-91e7-821c7b4e4ebf" providerId="ADAL" clId="{4B814FE0-318C-46C6-BAAB-AF57DB448FCD}" dt="2020-01-07T13:26:50.519" v="117"/>
          <ac:spMkLst>
            <pc:docMk/>
            <pc:sldMk cId="4219843137" sldId="378"/>
            <ac:spMk id="6" creationId="{5AFA813B-F536-4FF2-A4D3-F82D665C3A93}"/>
          </ac:spMkLst>
        </pc:spChg>
        <pc:spChg chg="add del mod">
          <ac:chgData name="Allen, Samantha (KTLGI)" userId="597652aa-9820-46d5-91e7-821c7b4e4ebf" providerId="ADAL" clId="{4B814FE0-318C-46C6-BAAB-AF57DB448FCD}" dt="2020-01-07T17:07:11.926" v="556"/>
          <ac:spMkLst>
            <pc:docMk/>
            <pc:sldMk cId="4219843137" sldId="378"/>
            <ac:spMk id="6" creationId="{82E949BB-61A1-4CCB-A655-A25A82063C21}"/>
          </ac:spMkLst>
        </pc:spChg>
        <pc:spChg chg="add del mod">
          <ac:chgData name="Allen, Samantha (KTLGI)" userId="597652aa-9820-46d5-91e7-821c7b4e4ebf" providerId="ADAL" clId="{4B814FE0-318C-46C6-BAAB-AF57DB448FCD}" dt="2020-01-07T13:30:25.295" v="336"/>
          <ac:spMkLst>
            <pc:docMk/>
            <pc:sldMk cId="4219843137" sldId="378"/>
            <ac:spMk id="6" creationId="{C984F6B5-F60D-4C51-B726-6595A10D8D61}"/>
          </ac:spMkLst>
        </pc:spChg>
        <pc:spChg chg="del">
          <ac:chgData name="Allen, Samantha (KTLGI)" userId="597652aa-9820-46d5-91e7-821c7b4e4ebf" providerId="ADAL" clId="{4B814FE0-318C-46C6-BAAB-AF57DB448FCD}" dt="2020-01-07T13:10:03.810" v="5"/>
          <ac:spMkLst>
            <pc:docMk/>
            <pc:sldMk cId="4219843137" sldId="378"/>
            <ac:spMk id="7" creationId="{17C08EF4-3DE4-4A8A-AF7A-BB6EA04515BC}"/>
          </ac:spMkLst>
        </pc:spChg>
        <pc:spChg chg="add mod">
          <ac:chgData name="Allen, Samantha (KTLGI)" userId="597652aa-9820-46d5-91e7-821c7b4e4ebf" providerId="ADAL" clId="{4B814FE0-318C-46C6-BAAB-AF57DB448FCD}" dt="2020-01-07T17:07:11.972" v="612"/>
          <ac:spMkLst>
            <pc:docMk/>
            <pc:sldMk cId="4219843137" sldId="378"/>
            <ac:spMk id="7" creationId="{3047D11D-9888-4886-9AAF-4A8C99A66E50}"/>
          </ac:spMkLst>
        </pc:spChg>
        <pc:spChg chg="add del mod">
          <ac:chgData name="Allen, Samantha (KTLGI)" userId="597652aa-9820-46d5-91e7-821c7b4e4ebf" providerId="ADAL" clId="{4B814FE0-318C-46C6-BAAB-AF57DB448FCD}" dt="2020-01-07T13:28:30.472" v="227"/>
          <ac:spMkLst>
            <pc:docMk/>
            <pc:sldMk cId="4219843137" sldId="378"/>
            <ac:spMk id="7" creationId="{674D31A7-D452-4DE5-9F27-988B06CE8EAD}"/>
          </ac:spMkLst>
        </pc:spChg>
        <pc:spChg chg="add del mod">
          <ac:chgData name="Allen, Samantha (KTLGI)" userId="597652aa-9820-46d5-91e7-821c7b4e4ebf" providerId="ADAL" clId="{4B814FE0-318C-46C6-BAAB-AF57DB448FCD}" dt="2020-01-07T16:59:29.591" v="444"/>
          <ac:spMkLst>
            <pc:docMk/>
            <pc:sldMk cId="4219843137" sldId="378"/>
            <ac:spMk id="7" creationId="{A3811726-7DB8-4B46-88EE-CEFA261DB51D}"/>
          </ac:spMkLst>
        </pc:spChg>
      </pc:sldChg>
      <pc:sldChg chg="addSp delSp modSp add del">
        <pc:chgData name="Allen, Samantha (KTLGI)" userId="597652aa-9820-46d5-91e7-821c7b4e4ebf" providerId="ADAL" clId="{4B814FE0-318C-46C6-BAAB-AF57DB448FCD}" dt="2020-01-07T17:07:11.983" v="619" actId="2696"/>
        <pc:sldMkLst>
          <pc:docMk/>
          <pc:sldMk cId="980175085" sldId="381"/>
        </pc:sldMkLst>
        <pc:spChg chg="mod">
          <ac:chgData name="Allen, Samantha (KTLGI)" userId="597652aa-9820-46d5-91e7-821c7b4e4ebf" providerId="ADAL" clId="{4B814FE0-318C-46C6-BAAB-AF57DB448FCD}" dt="2020-01-07T16:59:29.821" v="509" actId="20577"/>
          <ac:spMkLst>
            <pc:docMk/>
            <pc:sldMk cId="980175085" sldId="381"/>
            <ac:spMk id="2" creationId="{B2125B54-7402-4D34-A63E-EEC138DCA26E}"/>
          </ac:spMkLst>
        </pc:spChg>
        <pc:spChg chg="del">
          <ac:chgData name="Allen, Samantha (KTLGI)" userId="597652aa-9820-46d5-91e7-821c7b4e4ebf" providerId="ADAL" clId="{4B814FE0-318C-46C6-BAAB-AF57DB448FCD}" dt="2020-01-07T17:07:11.917" v="551"/>
          <ac:spMkLst>
            <pc:docMk/>
            <pc:sldMk cId="980175085" sldId="381"/>
            <ac:spMk id="3" creationId="{DAD661B8-10C7-459F-A59B-287E8D1506D8}"/>
          </ac:spMkLst>
        </pc:spChg>
        <pc:spChg chg="add del mod">
          <ac:chgData name="Allen, Samantha (KTLGI)" userId="597652aa-9820-46d5-91e7-821c7b4e4ebf" providerId="ADAL" clId="{4B814FE0-318C-46C6-BAAB-AF57DB448FCD}" dt="2020-01-07T17:07:11.943" v="573"/>
          <ac:spMkLst>
            <pc:docMk/>
            <pc:sldMk cId="980175085" sldId="381"/>
            <ac:spMk id="5" creationId="{482DD66A-73FC-441D-8F82-F85CD1F702D7}"/>
          </ac:spMkLst>
        </pc:spChg>
        <pc:spChg chg="del">
          <ac:chgData name="Allen, Samantha (KTLGI)" userId="597652aa-9820-46d5-91e7-821c7b4e4ebf" providerId="ADAL" clId="{4B814FE0-318C-46C6-BAAB-AF57DB448FCD}" dt="2020-01-07T16:59:29.822" v="510"/>
          <ac:spMkLst>
            <pc:docMk/>
            <pc:sldMk cId="980175085" sldId="381"/>
            <ac:spMk id="5" creationId="{EE0CA3FB-CF19-457D-8A2A-73B0DA5DD1A0}"/>
          </ac:spMkLst>
        </pc:spChg>
        <pc:spChg chg="add del mod">
          <ac:chgData name="Allen, Samantha (KTLGI)" userId="597652aa-9820-46d5-91e7-821c7b4e4ebf" providerId="ADAL" clId="{4B814FE0-318C-46C6-BAAB-AF57DB448FCD}" dt="2020-01-07T17:07:11.968" v="596"/>
          <ac:spMkLst>
            <pc:docMk/>
            <pc:sldMk cId="980175085" sldId="381"/>
            <ac:spMk id="7" creationId="{F0DC75ED-A3E6-4D51-8444-BCC1E204BC29}"/>
          </ac:spMkLst>
        </pc:spChg>
        <pc:spChg chg="add mod">
          <ac:chgData name="Allen, Samantha (KTLGI)" userId="597652aa-9820-46d5-91e7-821c7b4e4ebf" providerId="ADAL" clId="{4B814FE0-318C-46C6-BAAB-AF57DB448FCD}" dt="2020-01-07T17:07:11.971" v="607"/>
          <ac:spMkLst>
            <pc:docMk/>
            <pc:sldMk cId="980175085" sldId="381"/>
            <ac:spMk id="8" creationId="{86E06AE7-E942-4BE5-B012-15BD0D8A315C}"/>
          </ac:spMkLst>
        </pc:spChg>
        <pc:graphicFrameChg chg="add mod modGraphic">
          <ac:chgData name="Allen, Samantha (KTLGI)" userId="597652aa-9820-46d5-91e7-821c7b4e4ebf" providerId="ADAL" clId="{4B814FE0-318C-46C6-BAAB-AF57DB448FCD}" dt="2020-01-07T16:59:29.897" v="546" actId="948"/>
          <ac:graphicFrameMkLst>
            <pc:docMk/>
            <pc:sldMk cId="980175085" sldId="381"/>
            <ac:graphicFrameMk id="6" creationId="{A8324EDF-ECC6-4226-87A0-5F5525914F66}"/>
          </ac:graphicFrameMkLst>
        </pc:graphicFrameChg>
      </pc:sldChg>
      <pc:sldChg chg="addSp delSp modSp del">
        <pc:chgData name="Allen, Samantha (KTLGI)" userId="597652aa-9820-46d5-91e7-821c7b4e4ebf" providerId="ADAL" clId="{4B814FE0-318C-46C6-BAAB-AF57DB448FCD}" dt="2020-01-07T13:10:03.884" v="68" actId="2696"/>
        <pc:sldMkLst>
          <pc:docMk/>
          <pc:sldMk cId="996614582" sldId="381"/>
        </pc:sldMkLst>
        <pc:spChg chg="del">
          <ac:chgData name="Allen, Samantha (KTLGI)" userId="597652aa-9820-46d5-91e7-821c7b4e4ebf" providerId="ADAL" clId="{4B814FE0-318C-46C6-BAAB-AF57DB448FCD}" dt="2020-01-07T13:10:03.798" v="0"/>
          <ac:spMkLst>
            <pc:docMk/>
            <pc:sldMk cId="996614582" sldId="381"/>
            <ac:spMk id="3" creationId="{EF0519A8-8982-4C17-AF92-605BC0927858}"/>
          </ac:spMkLst>
        </pc:spChg>
        <pc:spChg chg="add del mod">
          <ac:chgData name="Allen, Samantha (KTLGI)" userId="597652aa-9820-46d5-91e7-821c7b4e4ebf" providerId="ADAL" clId="{4B814FE0-318C-46C6-BAAB-AF57DB448FCD}" dt="2020-01-07T13:10:03.827" v="22"/>
          <ac:spMkLst>
            <pc:docMk/>
            <pc:sldMk cId="996614582" sldId="381"/>
            <ac:spMk id="5" creationId="{A30B0B14-959C-4A6B-8B3D-AE284A32E385}"/>
          </ac:spMkLst>
        </pc:spChg>
        <pc:spChg chg="add del mod">
          <ac:chgData name="Allen, Samantha (KTLGI)" userId="597652aa-9820-46d5-91e7-821c7b4e4ebf" providerId="ADAL" clId="{4B814FE0-318C-46C6-BAAB-AF57DB448FCD}" dt="2020-01-07T13:10:03.855" v="45"/>
          <ac:spMkLst>
            <pc:docMk/>
            <pc:sldMk cId="996614582" sldId="381"/>
            <ac:spMk id="7" creationId="{B2764745-2758-4809-B4AA-64CF140728C1}"/>
          </ac:spMkLst>
        </pc:spChg>
        <pc:spChg chg="add mod">
          <ac:chgData name="Allen, Samantha (KTLGI)" userId="597652aa-9820-46d5-91e7-821c7b4e4ebf" providerId="ADAL" clId="{4B814FE0-318C-46C6-BAAB-AF57DB448FCD}" dt="2020-01-07T13:10:03.857" v="56"/>
          <ac:spMkLst>
            <pc:docMk/>
            <pc:sldMk cId="996614582" sldId="381"/>
            <ac:spMk id="8" creationId="{57378D44-DCED-4C73-A49A-E480C8C18076}"/>
          </ac:spMkLst>
        </pc:spChg>
      </pc:sldChg>
      <pc:sldChg chg="addSp delSp modSp add del">
        <pc:chgData name="Allen, Samantha (KTLGI)" userId="597652aa-9820-46d5-91e7-821c7b4e4ebf" providerId="ADAL" clId="{4B814FE0-318C-46C6-BAAB-AF57DB448FCD}" dt="2020-01-07T13:28:30.567" v="290" actId="2696"/>
        <pc:sldMkLst>
          <pc:docMk/>
          <pc:sldMk cId="1447546786" sldId="381"/>
        </pc:sldMkLst>
        <pc:spChg chg="mod">
          <ac:chgData name="Allen, Samantha (KTLGI)" userId="597652aa-9820-46d5-91e7-821c7b4e4ebf" providerId="ADAL" clId="{4B814FE0-318C-46C6-BAAB-AF57DB448FCD}" dt="2020-01-07T13:26:50.602" v="182" actId="20577"/>
          <ac:spMkLst>
            <pc:docMk/>
            <pc:sldMk cId="1447546786" sldId="381"/>
            <ac:spMk id="2" creationId="{A4A40351-97CB-40D9-9B85-EACD2D17379C}"/>
          </ac:spMkLst>
        </pc:spChg>
        <pc:spChg chg="del">
          <ac:chgData name="Allen, Samantha (KTLGI)" userId="597652aa-9820-46d5-91e7-821c7b4e4ebf" providerId="ADAL" clId="{4B814FE0-318C-46C6-BAAB-AF57DB448FCD}" dt="2020-01-07T13:28:30.453" v="222"/>
          <ac:spMkLst>
            <pc:docMk/>
            <pc:sldMk cId="1447546786" sldId="381"/>
            <ac:spMk id="3" creationId="{5E0D37BF-7E63-442A-A630-6D357C83576D}"/>
          </ac:spMkLst>
        </pc:spChg>
        <pc:spChg chg="add del mod">
          <ac:chgData name="Allen, Samantha (KTLGI)" userId="597652aa-9820-46d5-91e7-821c7b4e4ebf" providerId="ADAL" clId="{4B814FE0-318C-46C6-BAAB-AF57DB448FCD}" dt="2020-01-07T13:28:30.499" v="244"/>
          <ac:spMkLst>
            <pc:docMk/>
            <pc:sldMk cId="1447546786" sldId="381"/>
            <ac:spMk id="5" creationId="{E22E92CB-2181-4EE4-8703-83211E8C6DDB}"/>
          </ac:spMkLst>
        </pc:spChg>
        <pc:spChg chg="del">
          <ac:chgData name="Allen, Samantha (KTLGI)" userId="597652aa-9820-46d5-91e7-821c7b4e4ebf" providerId="ADAL" clId="{4B814FE0-318C-46C6-BAAB-AF57DB448FCD}" dt="2020-01-07T13:26:50.604" v="183"/>
          <ac:spMkLst>
            <pc:docMk/>
            <pc:sldMk cId="1447546786" sldId="381"/>
            <ac:spMk id="5" creationId="{EBBF639C-2779-4972-96FD-1A38CA68632B}"/>
          </ac:spMkLst>
        </pc:spChg>
        <pc:spChg chg="add del mod">
          <ac:chgData name="Allen, Samantha (KTLGI)" userId="597652aa-9820-46d5-91e7-821c7b4e4ebf" providerId="ADAL" clId="{4B814FE0-318C-46C6-BAAB-AF57DB448FCD}" dt="2020-01-07T13:28:30.534" v="267"/>
          <ac:spMkLst>
            <pc:docMk/>
            <pc:sldMk cId="1447546786" sldId="381"/>
            <ac:spMk id="7" creationId="{CCAC84B0-8ED5-41DF-B24A-339C23343688}"/>
          </ac:spMkLst>
        </pc:spChg>
        <pc:spChg chg="add mod">
          <ac:chgData name="Allen, Samantha (KTLGI)" userId="597652aa-9820-46d5-91e7-821c7b4e4ebf" providerId="ADAL" clId="{4B814FE0-318C-46C6-BAAB-AF57DB448FCD}" dt="2020-01-07T13:28:30.536" v="278"/>
          <ac:spMkLst>
            <pc:docMk/>
            <pc:sldMk cId="1447546786" sldId="381"/>
            <ac:spMk id="8" creationId="{F8EE9DE6-5DE8-4E61-8B6C-85B3132E4CE6}"/>
          </ac:spMkLst>
        </pc:spChg>
        <pc:graphicFrameChg chg="add mod modGraphic">
          <ac:chgData name="Allen, Samantha (KTLGI)" userId="597652aa-9820-46d5-91e7-821c7b4e4ebf" providerId="ADAL" clId="{4B814FE0-318C-46C6-BAAB-AF57DB448FCD}" dt="2020-01-07T13:26:50.636" v="219" actId="948"/>
          <ac:graphicFrameMkLst>
            <pc:docMk/>
            <pc:sldMk cId="1447546786" sldId="381"/>
            <ac:graphicFrameMk id="6" creationId="{127F0A63-1981-4237-B159-8CEA372A68D6}"/>
          </ac:graphicFrameMkLst>
        </pc:graphicFrameChg>
      </pc:sldChg>
      <pc:sldChg chg="addSp delSp modSp add del">
        <pc:chgData name="Allen, Samantha (KTLGI)" userId="597652aa-9820-46d5-91e7-821c7b4e4ebf" providerId="ADAL" clId="{4B814FE0-318C-46C6-BAAB-AF57DB448FCD}" dt="2020-01-07T13:26:50.588" v="180" actId="2696"/>
        <pc:sldMkLst>
          <pc:docMk/>
          <pc:sldMk cId="3004145928" sldId="381"/>
        </pc:sldMkLst>
        <pc:spChg chg="mod">
          <ac:chgData name="Allen, Samantha (KTLGI)" userId="597652aa-9820-46d5-91e7-821c7b4e4ebf" providerId="ADAL" clId="{4B814FE0-318C-46C6-BAAB-AF57DB448FCD}" dt="2020-01-07T13:10:03.901" v="70" actId="20577"/>
          <ac:spMkLst>
            <pc:docMk/>
            <pc:sldMk cId="3004145928" sldId="381"/>
            <ac:spMk id="2" creationId="{749C360D-45AF-4A4F-A7AF-3E79E84DE380}"/>
          </ac:spMkLst>
        </pc:spChg>
        <pc:spChg chg="del">
          <ac:chgData name="Allen, Samantha (KTLGI)" userId="597652aa-9820-46d5-91e7-821c7b4e4ebf" providerId="ADAL" clId="{4B814FE0-318C-46C6-BAAB-AF57DB448FCD}" dt="2020-01-07T13:26:50.511" v="112"/>
          <ac:spMkLst>
            <pc:docMk/>
            <pc:sldMk cId="3004145928" sldId="381"/>
            <ac:spMk id="3" creationId="{72E10B14-A641-444D-AC23-D075E52486F2}"/>
          </ac:spMkLst>
        </pc:spChg>
        <pc:spChg chg="del">
          <ac:chgData name="Allen, Samantha (KTLGI)" userId="597652aa-9820-46d5-91e7-821c7b4e4ebf" providerId="ADAL" clId="{4B814FE0-318C-46C6-BAAB-AF57DB448FCD}" dt="2020-01-07T13:10:03.910" v="71"/>
          <ac:spMkLst>
            <pc:docMk/>
            <pc:sldMk cId="3004145928" sldId="381"/>
            <ac:spMk id="5" creationId="{BCED72FF-6B5D-4470-B09E-0754CCA6E6CA}"/>
          </ac:spMkLst>
        </pc:spChg>
        <pc:spChg chg="add del mod">
          <ac:chgData name="Allen, Samantha (KTLGI)" userId="597652aa-9820-46d5-91e7-821c7b4e4ebf" providerId="ADAL" clId="{4B814FE0-318C-46C6-BAAB-AF57DB448FCD}" dt="2020-01-07T13:26:50.535" v="134"/>
          <ac:spMkLst>
            <pc:docMk/>
            <pc:sldMk cId="3004145928" sldId="381"/>
            <ac:spMk id="5" creationId="{BF960C83-AC2C-4817-A8DD-821B24377AD4}"/>
          </ac:spMkLst>
        </pc:spChg>
        <pc:spChg chg="add del mod">
          <ac:chgData name="Allen, Samantha (KTLGI)" userId="597652aa-9820-46d5-91e7-821c7b4e4ebf" providerId="ADAL" clId="{4B814FE0-318C-46C6-BAAB-AF57DB448FCD}" dt="2020-01-07T13:26:50.561" v="157"/>
          <ac:spMkLst>
            <pc:docMk/>
            <pc:sldMk cId="3004145928" sldId="381"/>
            <ac:spMk id="7" creationId="{76CA2B3E-B741-4155-A922-8916C9934EF3}"/>
          </ac:spMkLst>
        </pc:spChg>
        <pc:spChg chg="add mod">
          <ac:chgData name="Allen, Samantha (KTLGI)" userId="597652aa-9820-46d5-91e7-821c7b4e4ebf" providerId="ADAL" clId="{4B814FE0-318C-46C6-BAAB-AF57DB448FCD}" dt="2020-01-07T13:26:50.563" v="168"/>
          <ac:spMkLst>
            <pc:docMk/>
            <pc:sldMk cId="3004145928" sldId="381"/>
            <ac:spMk id="8" creationId="{BC8AAE75-9A74-482C-A5B7-43C953195557}"/>
          </ac:spMkLst>
        </pc:spChg>
        <pc:graphicFrameChg chg="add mod modGraphic">
          <ac:chgData name="Allen, Samantha (KTLGI)" userId="597652aa-9820-46d5-91e7-821c7b4e4ebf" providerId="ADAL" clId="{4B814FE0-318C-46C6-BAAB-AF57DB448FCD}" dt="2020-01-07T13:10:03.940" v="107" actId="948"/>
          <ac:graphicFrameMkLst>
            <pc:docMk/>
            <pc:sldMk cId="3004145928" sldId="381"/>
            <ac:graphicFrameMk id="6" creationId="{5B872721-5053-456F-9995-08B27FA01016}"/>
          </ac:graphicFrameMkLst>
        </pc:graphicFrameChg>
      </pc:sldChg>
      <pc:sldChg chg="addSp delSp modSp add del">
        <pc:chgData name="Allen, Samantha (KTLGI)" userId="597652aa-9820-46d5-91e7-821c7b4e4ebf" providerId="ADAL" clId="{4B814FE0-318C-46C6-BAAB-AF57DB448FCD}" dt="2020-01-07T16:59:29.787" v="507" actId="2696"/>
        <pc:sldMkLst>
          <pc:docMk/>
          <pc:sldMk cId="3022439225" sldId="381"/>
        </pc:sldMkLst>
        <pc:spChg chg="mod">
          <ac:chgData name="Allen, Samantha (KTLGI)" userId="597652aa-9820-46d5-91e7-821c7b4e4ebf" providerId="ADAL" clId="{4B814FE0-318C-46C6-BAAB-AF57DB448FCD}" dt="2020-01-07T13:30:25.382" v="401" actId="20577"/>
          <ac:spMkLst>
            <pc:docMk/>
            <pc:sldMk cId="3022439225" sldId="381"/>
            <ac:spMk id="2" creationId="{A7C5F864-4FA0-47E2-A98B-87B909A3C9BC}"/>
          </ac:spMkLst>
        </pc:spChg>
        <pc:spChg chg="del">
          <ac:chgData name="Allen, Samantha (KTLGI)" userId="597652aa-9820-46d5-91e7-821c7b4e4ebf" providerId="ADAL" clId="{4B814FE0-318C-46C6-BAAB-AF57DB448FCD}" dt="2020-01-07T16:59:29.568" v="439"/>
          <ac:spMkLst>
            <pc:docMk/>
            <pc:sldMk cId="3022439225" sldId="381"/>
            <ac:spMk id="3" creationId="{DDC1CBDC-D87E-4551-854C-6BEA48095F0F}"/>
          </ac:spMkLst>
        </pc:spChg>
        <pc:spChg chg="add del mod">
          <ac:chgData name="Allen, Samantha (KTLGI)" userId="597652aa-9820-46d5-91e7-821c7b4e4ebf" providerId="ADAL" clId="{4B814FE0-318C-46C6-BAAB-AF57DB448FCD}" dt="2020-01-07T16:59:29.635" v="461"/>
          <ac:spMkLst>
            <pc:docMk/>
            <pc:sldMk cId="3022439225" sldId="381"/>
            <ac:spMk id="5" creationId="{EFA04A46-834A-4733-B4A9-9E512115456E}"/>
          </ac:spMkLst>
        </pc:spChg>
        <pc:spChg chg="del">
          <ac:chgData name="Allen, Samantha (KTLGI)" userId="597652aa-9820-46d5-91e7-821c7b4e4ebf" providerId="ADAL" clId="{4B814FE0-318C-46C6-BAAB-AF57DB448FCD}" dt="2020-01-07T13:30:25.383" v="402"/>
          <ac:spMkLst>
            <pc:docMk/>
            <pc:sldMk cId="3022439225" sldId="381"/>
            <ac:spMk id="5" creationId="{F8DB773C-818C-4112-81FE-107ED9137E3D}"/>
          </ac:spMkLst>
        </pc:spChg>
        <pc:spChg chg="add del mod">
          <ac:chgData name="Allen, Samantha (KTLGI)" userId="597652aa-9820-46d5-91e7-821c7b4e4ebf" providerId="ADAL" clId="{4B814FE0-318C-46C6-BAAB-AF57DB448FCD}" dt="2020-01-07T16:59:29.718" v="484"/>
          <ac:spMkLst>
            <pc:docMk/>
            <pc:sldMk cId="3022439225" sldId="381"/>
            <ac:spMk id="7" creationId="{0E20021C-4EAF-4047-9932-D32AB84E24F0}"/>
          </ac:spMkLst>
        </pc:spChg>
        <pc:spChg chg="add mod">
          <ac:chgData name="Allen, Samantha (KTLGI)" userId="597652aa-9820-46d5-91e7-821c7b4e4ebf" providerId="ADAL" clId="{4B814FE0-318C-46C6-BAAB-AF57DB448FCD}" dt="2020-01-07T16:59:29.723" v="495"/>
          <ac:spMkLst>
            <pc:docMk/>
            <pc:sldMk cId="3022439225" sldId="381"/>
            <ac:spMk id="8" creationId="{C4F5719E-59F5-41EC-AC7F-4EF03F00C1AA}"/>
          </ac:spMkLst>
        </pc:spChg>
        <pc:graphicFrameChg chg="add mod modGraphic">
          <ac:chgData name="Allen, Samantha (KTLGI)" userId="597652aa-9820-46d5-91e7-821c7b4e4ebf" providerId="ADAL" clId="{4B814FE0-318C-46C6-BAAB-AF57DB448FCD}" dt="2020-01-07T13:30:25.415" v="438" actId="948"/>
          <ac:graphicFrameMkLst>
            <pc:docMk/>
            <pc:sldMk cId="3022439225" sldId="381"/>
            <ac:graphicFrameMk id="6" creationId="{A6A59EBD-A5D8-4B16-BDDA-11307B1B7F08}"/>
          </ac:graphicFrameMkLst>
        </pc:graphicFrameChg>
      </pc:sldChg>
      <pc:sldChg chg="addSp delSp modSp add del">
        <pc:chgData name="Allen, Samantha (KTLGI)" userId="597652aa-9820-46d5-91e7-821c7b4e4ebf" providerId="ADAL" clId="{4B814FE0-318C-46C6-BAAB-AF57DB448FCD}" dt="2020-01-07T13:30:25.366" v="399" actId="2696"/>
        <pc:sldMkLst>
          <pc:docMk/>
          <pc:sldMk cId="3869484252" sldId="381"/>
        </pc:sldMkLst>
        <pc:spChg chg="mod">
          <ac:chgData name="Allen, Samantha (KTLGI)" userId="597652aa-9820-46d5-91e7-821c7b4e4ebf" providerId="ADAL" clId="{4B814FE0-318C-46C6-BAAB-AF57DB448FCD}" dt="2020-01-07T13:28:30.586" v="292" actId="20577"/>
          <ac:spMkLst>
            <pc:docMk/>
            <pc:sldMk cId="3869484252" sldId="381"/>
            <ac:spMk id="2" creationId="{F06DB039-5202-477C-8096-E79C78848141}"/>
          </ac:spMkLst>
        </pc:spChg>
        <pc:spChg chg="del">
          <ac:chgData name="Allen, Samantha (KTLGI)" userId="597652aa-9820-46d5-91e7-821c7b4e4ebf" providerId="ADAL" clId="{4B814FE0-318C-46C6-BAAB-AF57DB448FCD}" dt="2020-01-07T13:30:25.288" v="331"/>
          <ac:spMkLst>
            <pc:docMk/>
            <pc:sldMk cId="3869484252" sldId="381"/>
            <ac:spMk id="3" creationId="{709D15D7-0748-4703-8B18-F2CA29DAFCC4}"/>
          </ac:spMkLst>
        </pc:spChg>
        <pc:spChg chg="del">
          <ac:chgData name="Allen, Samantha (KTLGI)" userId="597652aa-9820-46d5-91e7-821c7b4e4ebf" providerId="ADAL" clId="{4B814FE0-318C-46C6-BAAB-AF57DB448FCD}" dt="2020-01-07T13:28:30.587" v="293"/>
          <ac:spMkLst>
            <pc:docMk/>
            <pc:sldMk cId="3869484252" sldId="381"/>
            <ac:spMk id="5" creationId="{24DB3D8B-8AAA-4B6C-B6B9-EC058EF26F0C}"/>
          </ac:spMkLst>
        </pc:spChg>
        <pc:spChg chg="add del mod">
          <ac:chgData name="Allen, Samantha (KTLGI)" userId="597652aa-9820-46d5-91e7-821c7b4e4ebf" providerId="ADAL" clId="{4B814FE0-318C-46C6-BAAB-AF57DB448FCD}" dt="2020-01-07T13:30:25.311" v="353"/>
          <ac:spMkLst>
            <pc:docMk/>
            <pc:sldMk cId="3869484252" sldId="381"/>
            <ac:spMk id="5" creationId="{91DAE513-F4B5-462D-AE40-4FE2F616666B}"/>
          </ac:spMkLst>
        </pc:spChg>
        <pc:spChg chg="add del mod">
          <ac:chgData name="Allen, Samantha (KTLGI)" userId="597652aa-9820-46d5-91e7-821c7b4e4ebf" providerId="ADAL" clId="{4B814FE0-318C-46C6-BAAB-AF57DB448FCD}" dt="2020-01-07T13:30:25.339" v="376"/>
          <ac:spMkLst>
            <pc:docMk/>
            <pc:sldMk cId="3869484252" sldId="381"/>
            <ac:spMk id="7" creationId="{748B41A6-6F35-414A-9AC1-2822D3F7CC20}"/>
          </ac:spMkLst>
        </pc:spChg>
        <pc:spChg chg="add mod">
          <ac:chgData name="Allen, Samantha (KTLGI)" userId="597652aa-9820-46d5-91e7-821c7b4e4ebf" providerId="ADAL" clId="{4B814FE0-318C-46C6-BAAB-AF57DB448FCD}" dt="2020-01-07T13:30:25.341" v="387"/>
          <ac:spMkLst>
            <pc:docMk/>
            <pc:sldMk cId="3869484252" sldId="381"/>
            <ac:spMk id="8" creationId="{967E5E4B-B7CA-4BAB-B10C-CDA736BE5D44}"/>
          </ac:spMkLst>
        </pc:spChg>
        <pc:graphicFrameChg chg="add mod modGraphic">
          <ac:chgData name="Allen, Samantha (KTLGI)" userId="597652aa-9820-46d5-91e7-821c7b4e4ebf" providerId="ADAL" clId="{4B814FE0-318C-46C6-BAAB-AF57DB448FCD}" dt="2020-01-07T13:28:30.634" v="329" actId="948"/>
          <ac:graphicFrameMkLst>
            <pc:docMk/>
            <pc:sldMk cId="3869484252" sldId="381"/>
            <ac:graphicFrameMk id="6" creationId="{85CC1118-866A-4FB5-AC9A-4BB4AC0AAFAD}"/>
          </ac:graphicFrameMkLst>
        </pc:graphicFrameChg>
      </pc:sldChg>
      <pc:sldChg chg="addSp delSp modSp add">
        <pc:chgData name="Allen, Samantha (KTLGI)" userId="597652aa-9820-46d5-91e7-821c7b4e4ebf" providerId="ADAL" clId="{4B814FE0-318C-46C6-BAAB-AF57DB448FCD}" dt="2020-01-07T17:07:12.020" v="658" actId="948"/>
        <pc:sldMkLst>
          <pc:docMk/>
          <pc:sldMk cId="4190520124" sldId="381"/>
        </pc:sldMkLst>
        <pc:spChg chg="mod">
          <ac:chgData name="Allen, Samantha (KTLGI)" userId="597652aa-9820-46d5-91e7-821c7b4e4ebf" providerId="ADAL" clId="{4B814FE0-318C-46C6-BAAB-AF57DB448FCD}" dt="2020-01-07T17:07:11.987" v="621" actId="20577"/>
          <ac:spMkLst>
            <pc:docMk/>
            <pc:sldMk cId="4190520124" sldId="381"/>
            <ac:spMk id="2" creationId="{395D8824-F757-45FB-BF58-B6DCC5E7D82D}"/>
          </ac:spMkLst>
        </pc:spChg>
        <pc:spChg chg="del">
          <ac:chgData name="Allen, Samantha (KTLGI)" userId="597652aa-9820-46d5-91e7-821c7b4e4ebf" providerId="ADAL" clId="{4B814FE0-318C-46C6-BAAB-AF57DB448FCD}" dt="2020-01-07T17:07:11.988" v="622"/>
          <ac:spMkLst>
            <pc:docMk/>
            <pc:sldMk cId="4190520124" sldId="381"/>
            <ac:spMk id="5" creationId="{C9383D74-4CC2-4A5C-8B95-D4554A89FF42}"/>
          </ac:spMkLst>
        </pc:spChg>
        <pc:graphicFrameChg chg="add mod modGraphic">
          <ac:chgData name="Allen, Samantha (KTLGI)" userId="597652aa-9820-46d5-91e7-821c7b4e4ebf" providerId="ADAL" clId="{4B814FE0-318C-46C6-BAAB-AF57DB448FCD}" dt="2020-01-07T17:07:12.020" v="658" actId="948"/>
          <ac:graphicFrameMkLst>
            <pc:docMk/>
            <pc:sldMk cId="4190520124" sldId="381"/>
            <ac:graphicFrameMk id="6" creationId="{A3921C13-0CA6-43B3-9E8B-8AEA8316C24E}"/>
          </ac:graphicFrameMkLst>
        </pc:graphicFrameChg>
      </pc:sldChg>
      <pc:sldMasterChg chg="modSldLayout">
        <pc:chgData name="Allen, Samantha (KTLGI)" userId="597652aa-9820-46d5-91e7-821c7b4e4ebf" providerId="ADAL" clId="{4B814FE0-318C-46C6-BAAB-AF57DB448FCD}" dt="2020-01-07T16:59:59.941" v="550"/>
        <pc:sldMasterMkLst>
          <pc:docMk/>
          <pc:sldMasterMk cId="3680662798" sldId="2147483648"/>
        </pc:sldMasterMkLst>
        <pc:sldLayoutChg chg="addSp delSp modSp">
          <pc:chgData name="Allen, Samantha (KTLGI)" userId="597652aa-9820-46d5-91e7-821c7b4e4ebf" providerId="ADAL" clId="{4B814FE0-318C-46C6-BAAB-AF57DB448FCD}" dt="2020-01-07T16:59:53.081" v="548"/>
          <pc:sldLayoutMkLst>
            <pc:docMk/>
            <pc:sldMasterMk cId="3680662798" sldId="2147483648"/>
            <pc:sldLayoutMk cId="1290336953" sldId="2147483819"/>
          </pc:sldLayoutMkLst>
          <pc:picChg chg="del">
            <ac:chgData name="Allen, Samantha (KTLGI)" userId="597652aa-9820-46d5-91e7-821c7b4e4ebf" providerId="ADAL" clId="{4B814FE0-318C-46C6-BAAB-AF57DB448FCD}" dt="2020-01-07T13:10:12.541" v="108" actId="478"/>
            <ac:picMkLst>
              <pc:docMk/>
              <pc:sldMasterMk cId="3680662798" sldId="2147483648"/>
              <pc:sldLayoutMk cId="1290336953" sldId="2147483819"/>
              <ac:picMk id="7" creationId="{1ADB29CA-18EE-48E7-B991-4B2578F89377}"/>
            </ac:picMkLst>
          </pc:picChg>
          <pc:picChg chg="add del mod">
            <ac:chgData name="Allen, Samantha (KTLGI)" userId="597652aa-9820-46d5-91e7-821c7b4e4ebf" providerId="ADAL" clId="{4B814FE0-318C-46C6-BAAB-AF57DB448FCD}" dt="2020-01-07T16:59:51.668" v="547" actId="478"/>
            <ac:picMkLst>
              <pc:docMk/>
              <pc:sldMasterMk cId="3680662798" sldId="2147483648"/>
              <pc:sldLayoutMk cId="1290336953" sldId="2147483819"/>
              <ac:picMk id="8" creationId="{F9FE75CB-4625-415A-B927-130F83BA0434}"/>
            </ac:picMkLst>
          </pc:picChg>
          <pc:picChg chg="add">
            <ac:chgData name="Allen, Samantha (KTLGI)" userId="597652aa-9820-46d5-91e7-821c7b4e4ebf" providerId="ADAL" clId="{4B814FE0-318C-46C6-BAAB-AF57DB448FCD}" dt="2020-01-07T16:59:53.081" v="548"/>
            <ac:picMkLst>
              <pc:docMk/>
              <pc:sldMasterMk cId="3680662798" sldId="2147483648"/>
              <pc:sldLayoutMk cId="1290336953" sldId="2147483819"/>
              <ac:picMk id="12" creationId="{8367E2D2-7C31-4CEA-8775-7B4E031C0347}"/>
            </ac:picMkLst>
          </pc:picChg>
        </pc:sldLayoutChg>
        <pc:sldLayoutChg chg="addSp delSp modSp">
          <pc:chgData name="Allen, Samantha (KTLGI)" userId="597652aa-9820-46d5-91e7-821c7b4e4ebf" providerId="ADAL" clId="{4B814FE0-318C-46C6-BAAB-AF57DB448FCD}" dt="2020-01-07T16:59:59.941" v="550"/>
          <pc:sldLayoutMkLst>
            <pc:docMk/>
            <pc:sldMasterMk cId="3680662798" sldId="2147483648"/>
            <pc:sldLayoutMk cId="1480711397" sldId="2147483820"/>
          </pc:sldLayoutMkLst>
          <pc:picChg chg="del">
            <ac:chgData name="Allen, Samantha (KTLGI)" userId="597652aa-9820-46d5-91e7-821c7b4e4ebf" providerId="ADAL" clId="{4B814FE0-318C-46C6-BAAB-AF57DB448FCD}" dt="2020-01-07T13:10:34.404" v="110" actId="478"/>
            <ac:picMkLst>
              <pc:docMk/>
              <pc:sldMasterMk cId="3680662798" sldId="2147483648"/>
              <pc:sldLayoutMk cId="1480711397" sldId="2147483820"/>
              <ac:picMk id="7" creationId="{1ADB29CA-18EE-48E7-B991-4B2578F89377}"/>
            </ac:picMkLst>
          </pc:picChg>
          <pc:picChg chg="add del mod">
            <ac:chgData name="Allen, Samantha (KTLGI)" userId="597652aa-9820-46d5-91e7-821c7b4e4ebf" providerId="ADAL" clId="{4B814FE0-318C-46C6-BAAB-AF57DB448FCD}" dt="2020-01-07T16:59:59.211" v="549" actId="478"/>
            <ac:picMkLst>
              <pc:docMk/>
              <pc:sldMasterMk cId="3680662798" sldId="2147483648"/>
              <pc:sldLayoutMk cId="1480711397" sldId="2147483820"/>
              <ac:picMk id="8" creationId="{64514FCD-E7DA-47E7-A803-32280ECED3FF}"/>
            </ac:picMkLst>
          </pc:picChg>
          <pc:picChg chg="add">
            <ac:chgData name="Allen, Samantha (KTLGI)" userId="597652aa-9820-46d5-91e7-821c7b4e4ebf" providerId="ADAL" clId="{4B814FE0-318C-46C6-BAAB-AF57DB448FCD}" dt="2020-01-07T16:59:59.941" v="550"/>
            <ac:picMkLst>
              <pc:docMk/>
              <pc:sldMasterMk cId="3680662798" sldId="2147483648"/>
              <pc:sldLayoutMk cId="1480711397" sldId="2147483820"/>
              <ac:picMk id="11" creationId="{AB940724-CD0A-4966-9236-B1E83A63E8E9}"/>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9.xlsx"/></Relationships>
</file>

<file path=ppt/charts/_rels/chart11.xml.rels><?xml version="1.0" encoding="UTF-8" standalone="yes"?>
<Relationships xmlns="http://schemas.openxmlformats.org/package/2006/relationships"><Relationship Id="rId2" Type="http://schemas.openxmlformats.org/officeDocument/2006/relationships/package" Target="../embeddings/_____Microsoft_Excel10.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_____Microsoft_Excel11.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_____Microsoft_Excel12.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_____Microsoft_Excel13.xlsx"/><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Excel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6.xlsx"/></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85495680602175E-2"/>
          <c:y val="0.10074629825663951"/>
          <c:w val="0.89722900863879562"/>
          <c:h val="0.79784589782756432"/>
        </c:manualLayout>
      </c:layout>
      <c:barChart>
        <c:barDir val="bar"/>
        <c:grouping val="clustered"/>
        <c:varyColors val="0"/>
        <c:ser>
          <c:idx val="1"/>
          <c:order val="0"/>
          <c:tx>
            <c:strRef>
              <c:f>Лист1!$C$1</c:f>
              <c:strCache>
                <c:ptCount val="1"/>
                <c:pt idx="0">
                  <c:v>Мир</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Разработка кастомизированного контента</c:v>
                </c:pt>
                <c:pt idx="1">
                  <c:v>Баланс между краткосрочными и долгосрочными инвестициями</c:v>
                </c:pt>
                <c:pt idx="2">
                  <c:v>Понимание мультиканального поведения</c:v>
                </c:pt>
                <c:pt idx="3">
                  <c:v>Оптимизация медиа инвестиций</c:v>
                </c:pt>
                <c:pt idx="4">
                  <c:v>Оценка ROI</c:v>
                </c:pt>
              </c:strCache>
            </c:strRef>
          </c:cat>
          <c:val>
            <c:numRef>
              <c:f>Лист1!$C$2:$C$6</c:f>
              <c:numCache>
                <c:formatCode>0%</c:formatCode>
                <c:ptCount val="5"/>
                <c:pt idx="0">
                  <c:v>0.69</c:v>
                </c:pt>
                <c:pt idx="1">
                  <c:v>0.63</c:v>
                </c:pt>
                <c:pt idx="2">
                  <c:v>0.89</c:v>
                </c:pt>
                <c:pt idx="3">
                  <c:v>0.87</c:v>
                </c:pt>
                <c:pt idx="4">
                  <c:v>0.9</c:v>
                </c:pt>
              </c:numCache>
            </c:numRef>
          </c:val>
          <c:extLst>
            <c:ext xmlns:c16="http://schemas.microsoft.com/office/drawing/2014/chart" uri="{C3380CC4-5D6E-409C-BE32-E72D297353CC}">
              <c16:uniqueId val="{00000001-2EB1-42B6-B4D3-74DDFB0BCE2B}"/>
            </c:ext>
          </c:extLst>
        </c:ser>
        <c:ser>
          <c:idx val="0"/>
          <c:order val="1"/>
          <c:tx>
            <c:strRef>
              <c:f>Лист1!$B$1</c:f>
              <c:strCache>
                <c:ptCount val="1"/>
                <c:pt idx="0">
                  <c:v>Россия</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Разработка кастомизированного контента</c:v>
                </c:pt>
                <c:pt idx="1">
                  <c:v>Баланс между краткосрочными и долгосрочными инвестициями</c:v>
                </c:pt>
                <c:pt idx="2">
                  <c:v>Понимание мультиканального поведения</c:v>
                </c:pt>
                <c:pt idx="3">
                  <c:v>Оптимизация медиа инвестиций</c:v>
                </c:pt>
                <c:pt idx="4">
                  <c:v>Оценка ROI</c:v>
                </c:pt>
              </c:strCache>
            </c:strRef>
          </c:cat>
          <c:val>
            <c:numRef>
              <c:f>Лист1!$B$2:$B$6</c:f>
              <c:numCache>
                <c:formatCode>0%</c:formatCode>
                <c:ptCount val="5"/>
                <c:pt idx="0">
                  <c:v>0.63</c:v>
                </c:pt>
                <c:pt idx="1">
                  <c:v>0.71</c:v>
                </c:pt>
                <c:pt idx="2">
                  <c:v>0.83</c:v>
                </c:pt>
                <c:pt idx="3">
                  <c:v>0.86</c:v>
                </c:pt>
                <c:pt idx="4">
                  <c:v>0.88</c:v>
                </c:pt>
              </c:numCache>
            </c:numRef>
          </c:val>
          <c:extLst>
            <c:ext xmlns:c16="http://schemas.microsoft.com/office/drawing/2014/chart" uri="{C3380CC4-5D6E-409C-BE32-E72D297353CC}">
              <c16:uniqueId val="{00000000-2EB1-42B6-B4D3-74DDFB0BCE2B}"/>
            </c:ext>
          </c:extLst>
        </c:ser>
        <c:dLbls>
          <c:showLegendKey val="0"/>
          <c:showVal val="0"/>
          <c:showCatName val="0"/>
          <c:showSerName val="0"/>
          <c:showPercent val="0"/>
          <c:showBubbleSize val="0"/>
        </c:dLbls>
        <c:gapWidth val="182"/>
        <c:axId val="875147904"/>
        <c:axId val="875142328"/>
      </c:barChart>
      <c:catAx>
        <c:axId val="875147904"/>
        <c:scaling>
          <c:orientation val="minMax"/>
        </c:scaling>
        <c:delete val="1"/>
        <c:axPos val="l"/>
        <c:numFmt formatCode="General" sourceLinked="1"/>
        <c:majorTickMark val="none"/>
        <c:minorTickMark val="none"/>
        <c:tickLblPos val="nextTo"/>
        <c:crossAx val="875142328"/>
        <c:crosses val="autoZero"/>
        <c:auto val="1"/>
        <c:lblAlgn val="ctr"/>
        <c:lblOffset val="100"/>
        <c:noMultiLvlLbl val="0"/>
      </c:catAx>
      <c:valAx>
        <c:axId val="875142328"/>
        <c:scaling>
          <c:orientation val="minMax"/>
        </c:scaling>
        <c:delete val="1"/>
        <c:axPos val="b"/>
        <c:numFmt formatCode="0%" sourceLinked="1"/>
        <c:majorTickMark val="none"/>
        <c:minorTickMark val="none"/>
        <c:tickLblPos val="nextTo"/>
        <c:crossAx val="875147904"/>
        <c:crosses val="autoZero"/>
        <c:crossBetween val="between"/>
      </c:valAx>
      <c:spPr>
        <a:noFill/>
        <a:ln>
          <a:noFill/>
        </a:ln>
        <a:effectLst/>
      </c:spPr>
    </c:plotArea>
    <c:legend>
      <c:legendPos val="b"/>
      <c:layout>
        <c:manualLayout>
          <c:xMode val="edge"/>
          <c:yMode val="edge"/>
          <c:x val="0.20497405712948924"/>
          <c:y val="3.0768606995124865E-2"/>
          <c:w val="0.48728089437981714"/>
          <c:h val="5.47525030071047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95405417128095"/>
          <c:y val="0.1851175775229221"/>
          <c:w val="0.8726149168730386"/>
          <c:h val="0.76807624968688226"/>
        </c:manualLayout>
      </c:layout>
      <c:barChart>
        <c:barDir val="bar"/>
        <c:grouping val="percentStacked"/>
        <c:varyColors val="0"/>
        <c:ser>
          <c:idx val="0"/>
          <c:order val="0"/>
          <c:tx>
            <c:strRef>
              <c:f>Sheet1!$B$1</c:f>
              <c:strCache>
                <c:ptCount val="1"/>
                <c:pt idx="0">
                  <c:v>Column3</c:v>
                </c:pt>
              </c:strCache>
            </c:strRef>
          </c:tx>
          <c:spPr>
            <a:solidFill>
              <a:schemeClr val="tx2"/>
            </a:solidFill>
            <a:ln>
              <a:solidFill>
                <a:schemeClr val="bg1"/>
              </a:solidFill>
            </a:ln>
            <a:effectLst/>
          </c:spPr>
          <c:invertIfNegative val="0"/>
          <c:dPt>
            <c:idx val="0"/>
            <c:invertIfNegative val="0"/>
            <c:bubble3D val="0"/>
            <c:extLst>
              <c:ext xmlns:c16="http://schemas.microsoft.com/office/drawing/2014/chart" uri="{C3380CC4-5D6E-409C-BE32-E72D297353CC}">
                <c16:uniqueId val="{00000001-3308-4FA8-A4BC-CCCD2A46A19F}"/>
              </c:ext>
            </c:extLst>
          </c:dPt>
          <c:dPt>
            <c:idx val="2"/>
            <c:invertIfNegative val="0"/>
            <c:bubble3D val="0"/>
            <c:extLst>
              <c:ext xmlns:c16="http://schemas.microsoft.com/office/drawing/2014/chart" uri="{C3380CC4-5D6E-409C-BE32-E72D297353CC}">
                <c16:uniqueId val="{00000003-30AB-4A15-B8DD-B9ECF545C7F0}"/>
              </c:ext>
            </c:extLst>
          </c:dPt>
          <c:dPt>
            <c:idx val="5"/>
            <c:invertIfNegative val="0"/>
            <c:bubble3D val="0"/>
            <c:extLst>
              <c:ext xmlns:c16="http://schemas.microsoft.com/office/drawing/2014/chart" uri="{C3380CC4-5D6E-409C-BE32-E72D297353CC}">
                <c16:uniqueId val="{00000005-30AB-4A15-B8DD-B9ECF545C7F0}"/>
              </c:ext>
            </c:extLst>
          </c:dPt>
          <c:dPt>
            <c:idx val="6"/>
            <c:invertIfNegative val="0"/>
            <c:bubble3D val="0"/>
            <c:extLst>
              <c:ext xmlns:c16="http://schemas.microsoft.com/office/drawing/2014/chart" uri="{C3380CC4-5D6E-409C-BE32-E72D297353CC}">
                <c16:uniqueId val="{00000004-D7F3-4192-814A-D2A66BA24876}"/>
              </c:ext>
            </c:extLst>
          </c:dPt>
          <c:dLbls>
            <c:spPr>
              <a:noFill/>
              <a:ln>
                <a:noFill/>
              </a:ln>
              <a:effectLst/>
            </c:spPr>
            <c:txPr>
              <a:bodyPr wrap="square" lIns="38100" tIns="19050" rIns="38100" bIns="19050" anchor="ctr">
                <a:spAutoFit/>
              </a:bodyPr>
              <a:lstStyle/>
              <a:p>
                <a:pPr>
                  <a:defRPr sz="1100">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OOH</c:v>
                </c:pt>
                <c:pt idx="1">
                  <c:v>Радио</c:v>
                </c:pt>
                <c:pt idx="2">
                  <c:v>Онлайн видео</c:v>
                </c:pt>
                <c:pt idx="3">
                  <c:v>Пресса</c:v>
                </c:pt>
                <c:pt idx="4">
                  <c:v>ТВ</c:v>
                </c:pt>
              </c:strCache>
            </c:strRef>
          </c:cat>
          <c:val>
            <c:numRef>
              <c:f>Sheet1!$B$2:$B$6</c:f>
              <c:numCache>
                <c:formatCode>0</c:formatCode>
                <c:ptCount val="5"/>
                <c:pt idx="0">
                  <c:v>54</c:v>
                </c:pt>
                <c:pt idx="1">
                  <c:v>43.860877684407093</c:v>
                </c:pt>
                <c:pt idx="2">
                  <c:v>43.491285403050114</c:v>
                </c:pt>
                <c:pt idx="3">
                  <c:v>31</c:v>
                </c:pt>
                <c:pt idx="4">
                  <c:v>13.366138924547144</c:v>
                </c:pt>
              </c:numCache>
            </c:numRef>
          </c:val>
          <c:extLst>
            <c:ext xmlns:c16="http://schemas.microsoft.com/office/drawing/2014/chart" uri="{C3380CC4-5D6E-409C-BE32-E72D297353CC}">
              <c16:uniqueId val="{00000008-3308-4FA8-A4BC-CCCD2A46A19F}"/>
            </c:ext>
          </c:extLst>
        </c:ser>
        <c:ser>
          <c:idx val="1"/>
          <c:order val="1"/>
          <c:tx>
            <c:strRef>
              <c:f>Sheet1!$C$1</c:f>
              <c:strCache>
                <c:ptCount val="1"/>
                <c:pt idx="0">
                  <c:v>Column1</c:v>
                </c:pt>
              </c:strCache>
            </c:strRef>
          </c:tx>
          <c:spPr>
            <a:solidFill>
              <a:schemeClr val="tx1">
                <a:lumMod val="60000"/>
                <a:lumOff val="40000"/>
              </a:schemeClr>
            </a:solidFill>
            <a:ln>
              <a:solidFill>
                <a:schemeClr val="bg1"/>
              </a:solidFill>
            </a:ln>
            <a:effectLst/>
          </c:spPr>
          <c:invertIfNegative val="0"/>
          <c:cat>
            <c:strRef>
              <c:f>Sheet1!$A$2:$A$6</c:f>
              <c:strCache>
                <c:ptCount val="5"/>
                <c:pt idx="0">
                  <c:v>OOH</c:v>
                </c:pt>
                <c:pt idx="1">
                  <c:v>Радио</c:v>
                </c:pt>
                <c:pt idx="2">
                  <c:v>Онлайн видео</c:v>
                </c:pt>
                <c:pt idx="3">
                  <c:v>Пресса</c:v>
                </c:pt>
                <c:pt idx="4">
                  <c:v>ТВ</c:v>
                </c:pt>
              </c:strCache>
            </c:strRef>
          </c:cat>
          <c:val>
            <c:numRef>
              <c:f>Sheet1!$C$2:$C$6</c:f>
              <c:numCache>
                <c:formatCode>0</c:formatCode>
                <c:ptCount val="5"/>
                <c:pt idx="0">
                  <c:v>46</c:v>
                </c:pt>
                <c:pt idx="1">
                  <c:v>56.139122315592914</c:v>
                </c:pt>
                <c:pt idx="2">
                  <c:v>56.508714596949893</c:v>
                </c:pt>
                <c:pt idx="3">
                  <c:v>69</c:v>
                </c:pt>
                <c:pt idx="4">
                  <c:v>86.633861075452856</c:v>
                </c:pt>
              </c:numCache>
            </c:numRef>
          </c:val>
          <c:extLst>
            <c:ext xmlns:c16="http://schemas.microsoft.com/office/drawing/2014/chart" uri="{C3380CC4-5D6E-409C-BE32-E72D297353CC}">
              <c16:uniqueId val="{00000009-3308-4FA8-A4BC-CCCD2A46A19F}"/>
            </c:ext>
          </c:extLst>
        </c:ser>
        <c:dLbls>
          <c:showLegendKey val="0"/>
          <c:showVal val="0"/>
          <c:showCatName val="0"/>
          <c:showSerName val="0"/>
          <c:showPercent val="0"/>
          <c:showBubbleSize val="0"/>
        </c:dLbls>
        <c:gapWidth val="50"/>
        <c:overlap val="100"/>
        <c:axId val="26097920"/>
        <c:axId val="26099712"/>
      </c:barChart>
      <c:catAx>
        <c:axId val="260979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26099712"/>
        <c:crosses val="autoZero"/>
        <c:auto val="1"/>
        <c:lblAlgn val="ctr"/>
        <c:lblOffset val="100"/>
        <c:noMultiLvlLbl val="0"/>
      </c:catAx>
      <c:valAx>
        <c:axId val="26099712"/>
        <c:scaling>
          <c:orientation val="minMax"/>
        </c:scaling>
        <c:delete val="1"/>
        <c:axPos val="t"/>
        <c:numFmt formatCode="0%" sourceLinked="1"/>
        <c:majorTickMark val="none"/>
        <c:minorTickMark val="none"/>
        <c:tickLblPos val="nextTo"/>
        <c:crossAx val="26097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80000"/>
      </a:schemeClr>
    </a:solidFill>
    <a:ln>
      <a:noFill/>
    </a:ln>
    <a:effectLst/>
  </c:spPr>
  <c:txPr>
    <a:bodyPr/>
    <a:lstStyle/>
    <a:p>
      <a:pPr>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737509912767645"/>
          <c:w val="0.48693123282463352"/>
          <c:h val="0.63059988635441189"/>
        </c:manualLayout>
      </c:layout>
      <c:barChart>
        <c:barDir val="col"/>
        <c:grouping val="percentStacked"/>
        <c:varyColors val="0"/>
        <c:ser>
          <c:idx val="0"/>
          <c:order val="0"/>
          <c:tx>
            <c:strRef>
              <c:f>Sheet1!$B$1</c:f>
              <c:strCache>
                <c:ptCount val="1"/>
                <c:pt idx="0">
                  <c:v>Нет</c:v>
                </c:pt>
              </c:strCache>
            </c:strRef>
          </c:tx>
          <c:spPr>
            <a:solidFill>
              <a:srgbClr val="333333">
                <a:lumMod val="40000"/>
                <a:lumOff val="60000"/>
              </a:srgbClr>
            </a:solidFill>
            <a:ln>
              <a:solidFill>
                <a:srgbClr val="FFFFFF"/>
              </a:solidFill>
            </a:ln>
          </c:spPr>
          <c:invertIfNegative val="0"/>
          <c:dPt>
            <c:idx val="0"/>
            <c:invertIfNegative val="0"/>
            <c:bubble3D val="0"/>
            <c:extLst>
              <c:ext xmlns:c16="http://schemas.microsoft.com/office/drawing/2014/chart" uri="{C3380CC4-5D6E-409C-BE32-E72D297353CC}">
                <c16:uniqueId val="{00000000-06C2-4655-9190-E35678E12004}"/>
              </c:ext>
            </c:extLst>
          </c:dPt>
          <c:dPt>
            <c:idx val="1"/>
            <c:invertIfNegative val="0"/>
            <c:bubble3D val="0"/>
            <c:extLst>
              <c:ext xmlns:c16="http://schemas.microsoft.com/office/drawing/2014/chart" uri="{C3380CC4-5D6E-409C-BE32-E72D297353CC}">
                <c16:uniqueId val="{00000001-06C2-4655-9190-E35678E12004}"/>
              </c:ext>
            </c:extLst>
          </c:dPt>
          <c:dPt>
            <c:idx val="2"/>
            <c:invertIfNegative val="0"/>
            <c:bubble3D val="0"/>
            <c:extLst>
              <c:ext xmlns:c16="http://schemas.microsoft.com/office/drawing/2014/chart" uri="{C3380CC4-5D6E-409C-BE32-E72D297353CC}">
                <c16:uniqueId val="{00000002-06C2-4655-9190-E35678E12004}"/>
              </c:ext>
            </c:extLst>
          </c:dPt>
          <c:dPt>
            <c:idx val="3"/>
            <c:invertIfNegative val="0"/>
            <c:bubble3D val="0"/>
            <c:extLst>
              <c:ext xmlns:c16="http://schemas.microsoft.com/office/drawing/2014/chart" uri="{C3380CC4-5D6E-409C-BE32-E72D297353CC}">
                <c16:uniqueId val="{00000003-06C2-4655-9190-E35678E12004}"/>
              </c:ext>
            </c:extLst>
          </c:dPt>
          <c:dLbls>
            <c:spPr>
              <a:noFill/>
              <a:ln>
                <a:noFill/>
              </a:ln>
              <a:effectLst/>
            </c:spPr>
            <c:txPr>
              <a:bodyPr/>
              <a:lstStyle/>
              <a:p>
                <a:pPr>
                  <a:defRPr>
                    <a:solidFill>
                      <a:schemeClr val="bg1"/>
                    </a:solidFill>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Мир</c:v>
                </c:pt>
                <c:pt idx="1">
                  <c:v>Россия</c:v>
                </c:pt>
              </c:strCache>
            </c:strRef>
          </c:cat>
          <c:val>
            <c:numRef>
              <c:f>Sheet1!$B$2:$B$3</c:f>
              <c:numCache>
                <c:formatCode>0%</c:formatCode>
                <c:ptCount val="2"/>
                <c:pt idx="0">
                  <c:v>0.2</c:v>
                </c:pt>
                <c:pt idx="1">
                  <c:v>0.19</c:v>
                </c:pt>
              </c:numCache>
            </c:numRef>
          </c:val>
          <c:extLst>
            <c:ext xmlns:c16="http://schemas.microsoft.com/office/drawing/2014/chart" uri="{C3380CC4-5D6E-409C-BE32-E72D297353CC}">
              <c16:uniqueId val="{00000004-06C2-4655-9190-E35678E12004}"/>
            </c:ext>
          </c:extLst>
        </c:ser>
        <c:ser>
          <c:idx val="1"/>
          <c:order val="1"/>
          <c:tx>
            <c:strRef>
              <c:f>Sheet1!$C$1</c:f>
              <c:strCache>
                <c:ptCount val="1"/>
                <c:pt idx="0">
                  <c:v>Мы работаем над этим</c:v>
                </c:pt>
              </c:strCache>
            </c:strRef>
          </c:tx>
          <c:spPr>
            <a:solidFill>
              <a:srgbClr val="0060FF"/>
            </a:solidFill>
            <a:ln>
              <a:solidFill>
                <a:srgbClr val="FFFFFF"/>
              </a:solidFill>
            </a:ln>
          </c:spPr>
          <c:invertIfNegative val="0"/>
          <c:dLbls>
            <c:spPr>
              <a:noFill/>
              <a:ln>
                <a:noFill/>
              </a:ln>
              <a:effectLst/>
            </c:spPr>
            <c:txPr>
              <a:bodyPr/>
              <a:lstStyle/>
              <a:p>
                <a:pPr>
                  <a:defRPr>
                    <a:solidFill>
                      <a:schemeClr val="bg1"/>
                    </a:solidFill>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Мир</c:v>
                </c:pt>
                <c:pt idx="1">
                  <c:v>Россия</c:v>
                </c:pt>
              </c:strCache>
            </c:strRef>
          </c:cat>
          <c:val>
            <c:numRef>
              <c:f>Sheet1!$C$2:$C$3</c:f>
              <c:numCache>
                <c:formatCode>0%</c:formatCode>
                <c:ptCount val="2"/>
                <c:pt idx="0">
                  <c:v>0.56999999999999995</c:v>
                </c:pt>
                <c:pt idx="1">
                  <c:v>0.56999999999999995</c:v>
                </c:pt>
              </c:numCache>
            </c:numRef>
          </c:val>
          <c:extLst>
            <c:ext xmlns:c16="http://schemas.microsoft.com/office/drawing/2014/chart" uri="{C3380CC4-5D6E-409C-BE32-E72D297353CC}">
              <c16:uniqueId val="{00000005-06C2-4655-9190-E35678E12004}"/>
            </c:ext>
          </c:extLst>
        </c:ser>
        <c:ser>
          <c:idx val="2"/>
          <c:order val="2"/>
          <c:tx>
            <c:strRef>
              <c:f>Sheet1!$D$1</c:f>
              <c:strCache>
                <c:ptCount val="1"/>
                <c:pt idx="0">
                  <c:v>Да, мы разобрались</c:v>
                </c:pt>
              </c:strCache>
            </c:strRef>
          </c:tx>
          <c:spPr>
            <a:solidFill>
              <a:srgbClr val="FFFFFF">
                <a:lumMod val="50000"/>
              </a:srgbClr>
            </a:solidFill>
            <a:ln>
              <a:solidFill>
                <a:srgbClr val="FFFFFF"/>
              </a:solidFill>
            </a:ln>
          </c:spPr>
          <c:invertIfNegative val="0"/>
          <c:dLbls>
            <c:spPr>
              <a:noFill/>
              <a:ln>
                <a:noFill/>
              </a:ln>
              <a:effectLst/>
            </c:spPr>
            <c:txPr>
              <a:bodyPr/>
              <a:lstStyle/>
              <a:p>
                <a:pPr>
                  <a:defRPr>
                    <a:solidFill>
                      <a:schemeClr val="bg1"/>
                    </a:solidFill>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Мир</c:v>
                </c:pt>
                <c:pt idx="1">
                  <c:v>Россия</c:v>
                </c:pt>
              </c:strCache>
            </c:strRef>
          </c:cat>
          <c:val>
            <c:numRef>
              <c:f>Sheet1!$D$2:$D$3</c:f>
              <c:numCache>
                <c:formatCode>0%</c:formatCode>
                <c:ptCount val="2"/>
                <c:pt idx="0">
                  <c:v>0.23</c:v>
                </c:pt>
                <c:pt idx="1">
                  <c:v>0.24</c:v>
                </c:pt>
              </c:numCache>
            </c:numRef>
          </c:val>
          <c:extLst>
            <c:ext xmlns:c16="http://schemas.microsoft.com/office/drawing/2014/chart" uri="{C3380CC4-5D6E-409C-BE32-E72D297353CC}">
              <c16:uniqueId val="{00000006-06C2-4655-9190-E35678E12004}"/>
            </c:ext>
          </c:extLst>
        </c:ser>
        <c:dLbls>
          <c:showLegendKey val="0"/>
          <c:showVal val="0"/>
          <c:showCatName val="0"/>
          <c:showSerName val="0"/>
          <c:showPercent val="0"/>
          <c:showBubbleSize val="0"/>
        </c:dLbls>
        <c:gapWidth val="132"/>
        <c:overlap val="100"/>
        <c:axId val="284727120"/>
        <c:axId val="284726728"/>
      </c:barChart>
      <c:catAx>
        <c:axId val="284727120"/>
        <c:scaling>
          <c:orientation val="minMax"/>
        </c:scaling>
        <c:delete val="0"/>
        <c:axPos val="b"/>
        <c:numFmt formatCode="General" sourceLinked="0"/>
        <c:majorTickMark val="out"/>
        <c:minorTickMark val="none"/>
        <c:tickLblPos val="nextTo"/>
        <c:spPr>
          <a:ln>
            <a:noFill/>
          </a:ln>
        </c:spPr>
        <c:txPr>
          <a:bodyPr/>
          <a:lstStyle/>
          <a:p>
            <a:pPr>
              <a:defRPr sz="1400">
                <a:solidFill>
                  <a:schemeClr val="tx1">
                    <a:lumMod val="50000"/>
                  </a:schemeClr>
                </a:solidFill>
              </a:defRPr>
            </a:pPr>
            <a:endParaRPr lang="ru-RU"/>
          </a:p>
        </c:txPr>
        <c:crossAx val="284726728"/>
        <c:crosses val="autoZero"/>
        <c:auto val="1"/>
        <c:lblAlgn val="ctr"/>
        <c:lblOffset val="100"/>
        <c:noMultiLvlLbl val="0"/>
      </c:catAx>
      <c:valAx>
        <c:axId val="284726728"/>
        <c:scaling>
          <c:orientation val="minMax"/>
        </c:scaling>
        <c:delete val="1"/>
        <c:axPos val="l"/>
        <c:numFmt formatCode="0%" sourceLinked="1"/>
        <c:majorTickMark val="out"/>
        <c:minorTickMark val="none"/>
        <c:tickLblPos val="nextTo"/>
        <c:crossAx val="284727120"/>
        <c:crosses val="autoZero"/>
        <c:crossBetween val="between"/>
      </c:valAx>
    </c:plotArea>
    <c:legend>
      <c:legendPos val="r"/>
      <c:layout>
        <c:manualLayout>
          <c:xMode val="edge"/>
          <c:yMode val="edge"/>
          <c:x val="0.51615382088102146"/>
          <c:y val="0.38524105977633044"/>
          <c:w val="0.26593791875039602"/>
          <c:h val="0.40493396691789413"/>
        </c:manualLayout>
      </c:layout>
      <c:overlay val="0"/>
    </c:legend>
    <c:plotVisOnly val="1"/>
    <c:dispBlanksAs val="gap"/>
    <c:showDLblsOverMax val="0"/>
  </c:chart>
  <c:txPr>
    <a:bodyPr/>
    <a:lstStyle/>
    <a:p>
      <a:pPr>
        <a:defRPr sz="1200">
          <a:latin typeface="+mn-lt"/>
          <a:cs typeface="Kantar Brown TT Light" panose="020B0404020101010102" pitchFamily="34" charset="0"/>
        </a:defRPr>
      </a:pPr>
      <a:endParaRPr lang="ru-RU"/>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846074545422806E-4"/>
          <c:y val="1.1816143917775565E-2"/>
          <c:w val="5.2850998027052495E-2"/>
          <c:h val="7.426801626006109E-2"/>
        </c:manualLayout>
      </c:layout>
      <c:doughnutChart>
        <c:varyColors val="1"/>
        <c:ser>
          <c:idx val="0"/>
          <c:order val="0"/>
          <c:tx>
            <c:strRef>
              <c:f>Sheet1!$B$1</c:f>
              <c:strCache>
                <c:ptCount val="1"/>
                <c:pt idx="0">
                  <c:v>Sales</c:v>
                </c:pt>
              </c:strCache>
            </c:strRef>
          </c:tx>
          <c:spPr>
            <a:ln w="19050">
              <a:solidFill>
                <a:srgbClr val="FFFFFF"/>
              </a:solidFill>
            </a:ln>
          </c:spPr>
          <c:dPt>
            <c:idx val="0"/>
            <c:bubble3D val="0"/>
            <c:spPr>
              <a:solidFill>
                <a:srgbClr val="0060FF"/>
              </a:solidFill>
              <a:ln w="19050">
                <a:solidFill>
                  <a:srgbClr val="FFFFFF"/>
                </a:solidFill>
              </a:ln>
            </c:spPr>
            <c:extLst>
              <c:ext xmlns:c16="http://schemas.microsoft.com/office/drawing/2014/chart" uri="{C3380CC4-5D6E-409C-BE32-E72D297353CC}">
                <c16:uniqueId val="{00000001-1EA4-4C70-844F-BD52C6751EF8}"/>
              </c:ext>
            </c:extLst>
          </c:dPt>
          <c:dPt>
            <c:idx val="1"/>
            <c:bubble3D val="0"/>
            <c:spPr>
              <a:solidFill>
                <a:srgbClr val="333333">
                  <a:lumMod val="60000"/>
                  <a:lumOff val="40000"/>
                </a:srgbClr>
              </a:solidFill>
              <a:ln w="19050">
                <a:solidFill>
                  <a:srgbClr val="FFFFFF"/>
                </a:solidFill>
              </a:ln>
            </c:spPr>
            <c:extLst>
              <c:ext xmlns:c16="http://schemas.microsoft.com/office/drawing/2014/chart" uri="{C3380CC4-5D6E-409C-BE32-E72D297353CC}">
                <c16:uniqueId val="{00000003-1EA4-4C70-844F-BD52C6751EF8}"/>
              </c:ext>
            </c:extLst>
          </c:dPt>
          <c:dPt>
            <c:idx val="2"/>
            <c:bubble3D val="0"/>
            <c:spPr>
              <a:solidFill>
                <a:srgbClr val="AEAE9F"/>
              </a:solidFill>
              <a:ln w="19050">
                <a:solidFill>
                  <a:srgbClr val="FFFFFF"/>
                </a:solidFill>
              </a:ln>
            </c:spPr>
            <c:extLst>
              <c:ext xmlns:c16="http://schemas.microsoft.com/office/drawing/2014/chart" uri="{C3380CC4-5D6E-409C-BE32-E72D297353CC}">
                <c16:uniqueId val="{00000005-1EA4-4C70-844F-BD52C6751EF8}"/>
              </c:ext>
            </c:extLst>
          </c:dPt>
          <c:dPt>
            <c:idx val="5"/>
            <c:bubble3D val="0"/>
            <c:spPr>
              <a:solidFill>
                <a:srgbClr val="3EB1CC">
                  <a:lumMod val="20000"/>
                  <a:lumOff val="80000"/>
                </a:srgbClr>
              </a:solidFill>
              <a:ln w="19050">
                <a:solidFill>
                  <a:srgbClr val="FFFFFF"/>
                </a:solidFill>
              </a:ln>
            </c:spPr>
            <c:extLst>
              <c:ext xmlns:c16="http://schemas.microsoft.com/office/drawing/2014/chart" uri="{C3380CC4-5D6E-409C-BE32-E72D297353CC}">
                <c16:uniqueId val="{0000000B-1EA4-4C70-844F-BD52C6751EF8}"/>
              </c:ext>
            </c:extLst>
          </c:dPt>
          <c:cat>
            <c:strRef>
              <c:f>Sheet1!$A$2:$A$4</c:f>
              <c:strCache>
                <c:ptCount val="3"/>
                <c:pt idx="0">
                  <c:v>На продажи</c:v>
                </c:pt>
                <c:pt idx="1">
                  <c:v>И продажи, и на бренд</c:v>
                </c:pt>
                <c:pt idx="2">
                  <c:v>На бренд</c:v>
                </c:pt>
              </c:strCache>
            </c:strRef>
          </c:cat>
          <c:val>
            <c:numRef>
              <c:f>Sheet1!$B$2:$B$4</c:f>
              <c:numCache>
                <c:formatCode>0%</c:formatCode>
                <c:ptCount val="3"/>
                <c:pt idx="0">
                  <c:v>0.08</c:v>
                </c:pt>
                <c:pt idx="1">
                  <c:v>0.82</c:v>
                </c:pt>
                <c:pt idx="2">
                  <c:v>0.09</c:v>
                </c:pt>
              </c:numCache>
            </c:numRef>
          </c:val>
          <c:extLst>
            <c:ext xmlns:c16="http://schemas.microsoft.com/office/drawing/2014/chart" uri="{C3380CC4-5D6E-409C-BE32-E72D297353CC}">
              <c16:uniqueId val="{0000000C-1EA4-4C70-844F-BD52C6751EF8}"/>
            </c:ext>
          </c:extLst>
        </c:ser>
        <c:dLbls>
          <c:showLegendKey val="0"/>
          <c:showVal val="0"/>
          <c:showCatName val="0"/>
          <c:showSerName val="0"/>
          <c:showPercent val="0"/>
          <c:showBubbleSize val="0"/>
          <c:showLeaderLines val="0"/>
        </c:dLbls>
        <c:firstSliceAng val="0"/>
        <c:holeSize val="80"/>
      </c:doughnutChart>
      <c:spPr>
        <a:ln w="12700"/>
      </c:spPr>
    </c:plotArea>
    <c:legend>
      <c:legendPos val="r"/>
      <c:layout>
        <c:manualLayout>
          <c:xMode val="edge"/>
          <c:yMode val="edge"/>
          <c:x val="0"/>
          <c:y val="5.34260628588939E-3"/>
          <c:w val="0.74595872047616851"/>
          <c:h val="0.98254286742076036"/>
        </c:manualLayout>
      </c:layout>
      <c:overlay val="1"/>
      <c:spPr>
        <a:solidFill>
          <a:srgbClr val="FFFFFF"/>
        </a:solidFill>
      </c:spPr>
      <c:txPr>
        <a:bodyPr/>
        <a:lstStyle/>
        <a:p>
          <a:pPr>
            <a:defRPr sz="1400"/>
          </a:pPr>
          <a:endParaRPr lang="ru-RU"/>
        </a:p>
      </c:txPr>
    </c:legend>
    <c:plotVisOnly val="1"/>
    <c:dispBlanksAs val="gap"/>
    <c:showDLblsOverMax val="0"/>
  </c:chart>
  <c:txPr>
    <a:bodyPr/>
    <a:lstStyle/>
    <a:p>
      <a:pPr>
        <a:defRPr sz="1200"/>
      </a:pPr>
      <a:endParaRPr lang="ru-RU"/>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algn="l" defTabSz="914400" rtl="0" eaLnBrk="1" latinLnBrk="0" hangingPunct="1">
              <a:defRPr sz="1440" b="1" i="0" u="none" strike="noStrike" kern="1200" baseline="0">
                <a:solidFill>
                  <a:srgbClr val="717171"/>
                </a:solidFill>
                <a:latin typeface="+mn-lt"/>
                <a:ea typeface="+mn-ea"/>
                <a:cs typeface="Kantar Brown TT Light" panose="020B0404020101010102" pitchFamily="34" charset="0"/>
              </a:defRPr>
            </a:pPr>
            <a:r>
              <a:rPr lang="ru-RU" sz="1440" b="1" i="1" u="none" strike="noStrike" kern="1200" baseline="0" dirty="0" smtClean="0">
                <a:solidFill>
                  <a:schemeClr val="tx1">
                    <a:lumMod val="50000"/>
                  </a:schemeClr>
                </a:solidFill>
                <a:latin typeface="+mn-lt"/>
                <a:ea typeface="+mn-ea"/>
                <a:cs typeface="Kantar Brown TT Light" panose="020B0404020101010102" pitchFamily="34" charset="0"/>
              </a:rPr>
              <a:t>Как вы считаете надо измерять </a:t>
            </a:r>
            <a:r>
              <a:rPr lang="en-US" sz="1440" b="1" i="1" u="none" strike="noStrike" kern="1200" baseline="0" dirty="0" smtClean="0">
                <a:solidFill>
                  <a:schemeClr val="tx1">
                    <a:lumMod val="50000"/>
                  </a:schemeClr>
                </a:solidFill>
                <a:latin typeface="+mn-lt"/>
                <a:ea typeface="+mn-ea"/>
                <a:cs typeface="Kantar Brown TT Light" panose="020B0404020101010102" pitchFamily="34" charset="0"/>
              </a:rPr>
              <a:t>ROI</a:t>
            </a:r>
            <a:r>
              <a:rPr lang="en-GB" sz="1440" b="1" i="1" u="none" strike="noStrike" kern="1200" baseline="0" dirty="0" smtClean="0">
                <a:solidFill>
                  <a:schemeClr val="tx1">
                    <a:lumMod val="50000"/>
                  </a:schemeClr>
                </a:solidFill>
                <a:latin typeface="+mn-lt"/>
                <a:ea typeface="+mn-ea"/>
                <a:cs typeface="Kantar Brown TT Light" panose="020B0404020101010102" pitchFamily="34" charset="0"/>
              </a:rPr>
              <a:t>?</a:t>
            </a:r>
            <a:endParaRPr lang="en-GB" sz="1440" b="1" i="1" u="none" strike="noStrike" kern="1200" baseline="0" dirty="0">
              <a:solidFill>
                <a:schemeClr val="tx1">
                  <a:lumMod val="50000"/>
                </a:schemeClr>
              </a:solidFill>
              <a:latin typeface="+mn-lt"/>
              <a:ea typeface="+mn-ea"/>
              <a:cs typeface="Kantar Brown TT Light" panose="020B0404020101010102" pitchFamily="34" charset="0"/>
            </a:endParaRPr>
          </a:p>
        </c:rich>
      </c:tx>
      <c:layout>
        <c:manualLayout>
          <c:xMode val="edge"/>
          <c:yMode val="edge"/>
          <c:x val="5.0273172046848202E-5"/>
          <c:y val="0"/>
        </c:manualLayout>
      </c:layout>
      <c:overlay val="0"/>
    </c:title>
    <c:autoTitleDeleted val="0"/>
    <c:plotArea>
      <c:layout>
        <c:manualLayout>
          <c:layoutTarget val="inner"/>
          <c:xMode val="edge"/>
          <c:yMode val="edge"/>
          <c:x val="0.10669326887186507"/>
          <c:y val="0.27827133820802136"/>
          <c:w val="0.47271555784646557"/>
          <c:h val="0.66427594647417687"/>
        </c:manualLayout>
      </c:layout>
      <c:doughnutChart>
        <c:varyColors val="1"/>
        <c:ser>
          <c:idx val="0"/>
          <c:order val="0"/>
          <c:tx>
            <c:strRef>
              <c:f>Sheet1!$B$1</c:f>
              <c:strCache>
                <c:ptCount val="1"/>
                <c:pt idx="0">
                  <c:v>Sales</c:v>
                </c:pt>
              </c:strCache>
            </c:strRef>
          </c:tx>
          <c:spPr>
            <a:ln w="19050">
              <a:solidFill>
                <a:srgbClr val="FFFFFF"/>
              </a:solidFill>
            </a:ln>
          </c:spPr>
          <c:dPt>
            <c:idx val="0"/>
            <c:bubble3D val="0"/>
            <c:spPr>
              <a:solidFill>
                <a:srgbClr val="0060FF"/>
              </a:solidFill>
              <a:ln w="19050">
                <a:solidFill>
                  <a:srgbClr val="FFFFFF"/>
                </a:solidFill>
              </a:ln>
            </c:spPr>
            <c:extLst>
              <c:ext xmlns:c16="http://schemas.microsoft.com/office/drawing/2014/chart" uri="{C3380CC4-5D6E-409C-BE32-E72D297353CC}">
                <c16:uniqueId val="{00000001-1EA4-4C70-844F-BD52C6751EF8}"/>
              </c:ext>
            </c:extLst>
          </c:dPt>
          <c:dPt>
            <c:idx val="1"/>
            <c:bubble3D val="0"/>
            <c:spPr>
              <a:solidFill>
                <a:srgbClr val="333333">
                  <a:lumMod val="60000"/>
                  <a:lumOff val="40000"/>
                </a:srgbClr>
              </a:solidFill>
              <a:ln w="19050">
                <a:solidFill>
                  <a:srgbClr val="FFFFFF"/>
                </a:solidFill>
              </a:ln>
            </c:spPr>
            <c:extLst>
              <c:ext xmlns:c16="http://schemas.microsoft.com/office/drawing/2014/chart" uri="{C3380CC4-5D6E-409C-BE32-E72D297353CC}">
                <c16:uniqueId val="{00000003-1EA4-4C70-844F-BD52C6751EF8}"/>
              </c:ext>
            </c:extLst>
          </c:dPt>
          <c:dPt>
            <c:idx val="2"/>
            <c:bubble3D val="0"/>
            <c:spPr>
              <a:solidFill>
                <a:srgbClr val="333333">
                  <a:lumMod val="20000"/>
                  <a:lumOff val="80000"/>
                </a:srgbClr>
              </a:solidFill>
              <a:ln w="19050">
                <a:solidFill>
                  <a:srgbClr val="FFFFFF"/>
                </a:solidFill>
              </a:ln>
            </c:spPr>
            <c:extLst>
              <c:ext xmlns:c16="http://schemas.microsoft.com/office/drawing/2014/chart" uri="{C3380CC4-5D6E-409C-BE32-E72D297353CC}">
                <c16:uniqueId val="{00000005-1EA4-4C70-844F-BD52C6751EF8}"/>
              </c:ext>
            </c:extLst>
          </c:dPt>
          <c:dPt>
            <c:idx val="5"/>
            <c:bubble3D val="0"/>
            <c:spPr>
              <a:solidFill>
                <a:srgbClr val="3EB1CC">
                  <a:lumMod val="20000"/>
                  <a:lumOff val="80000"/>
                </a:srgbClr>
              </a:solidFill>
              <a:ln w="19050">
                <a:solidFill>
                  <a:srgbClr val="FFFFFF"/>
                </a:solidFill>
              </a:ln>
            </c:spPr>
            <c:extLst>
              <c:ext xmlns:c16="http://schemas.microsoft.com/office/drawing/2014/chart" uri="{C3380CC4-5D6E-409C-BE32-E72D297353CC}">
                <c16:uniqueId val="{0000000B-1EA4-4C70-844F-BD52C6751EF8}"/>
              </c:ext>
            </c:extLst>
          </c:dPt>
          <c:dLbls>
            <c:dLbl>
              <c:idx val="0"/>
              <c:layout>
                <c:manualLayout>
                  <c:x val="4.9661399548532728E-2"/>
                  <c:y val="-6.3441712926249033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A4-4C70-844F-BD52C6751EF8}"/>
                </c:ext>
              </c:extLst>
            </c:dLbl>
            <c:dLbl>
              <c:idx val="1"/>
              <c:layout>
                <c:manualLayout>
                  <c:x val="0.14221218961625273"/>
                  <c:y val="2.2204599524187154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A4-4C70-844F-BD52C6751EF8}"/>
                </c:ext>
              </c:extLst>
            </c:dLbl>
            <c:dLbl>
              <c:idx val="2"/>
              <c:layout>
                <c:manualLayout>
                  <c:x val="-3.160270880361174E-2"/>
                  <c:y val="-7.2957969865186392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A4-4C70-844F-BD52C6751EF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Short-term (sales)</c:v>
                </c:pt>
                <c:pt idx="1">
                  <c:v>A mix of both short-term and long-term</c:v>
                </c:pt>
                <c:pt idx="2">
                  <c:v>Long-term (brand)</c:v>
                </c:pt>
              </c:strCache>
            </c:strRef>
          </c:cat>
          <c:val>
            <c:numRef>
              <c:f>Sheet1!$B$2:$B$4</c:f>
              <c:numCache>
                <c:formatCode>0%</c:formatCode>
                <c:ptCount val="3"/>
                <c:pt idx="0">
                  <c:v>0.05</c:v>
                </c:pt>
                <c:pt idx="1">
                  <c:v>0.95</c:v>
                </c:pt>
                <c:pt idx="2">
                  <c:v>0.05</c:v>
                </c:pt>
              </c:numCache>
            </c:numRef>
          </c:val>
          <c:extLst>
            <c:ext xmlns:c16="http://schemas.microsoft.com/office/drawing/2014/chart" uri="{C3380CC4-5D6E-409C-BE32-E72D297353CC}">
              <c16:uniqueId val="{0000000C-1EA4-4C70-844F-BD52C6751EF8}"/>
            </c:ext>
          </c:extLst>
        </c:ser>
        <c:dLbls>
          <c:showLegendKey val="0"/>
          <c:showVal val="1"/>
          <c:showCatName val="0"/>
          <c:showSerName val="0"/>
          <c:showPercent val="0"/>
          <c:showBubbleSize val="0"/>
          <c:showLeaderLines val="0"/>
        </c:dLbls>
        <c:firstSliceAng val="0"/>
        <c:holeSize val="80"/>
      </c:doughnutChart>
      <c:spPr>
        <a:ln w="12700"/>
      </c:spPr>
    </c:plotArea>
    <c:plotVisOnly val="1"/>
    <c:dispBlanksAs val="gap"/>
    <c:showDLblsOverMax val="0"/>
  </c:chart>
  <c:txPr>
    <a:bodyPr/>
    <a:lstStyle/>
    <a:p>
      <a:pPr>
        <a:defRPr sz="1200"/>
      </a:pPr>
      <a:endParaRPr lang="ru-RU"/>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algn="l" defTabSz="914400" rtl="0" eaLnBrk="1" latinLnBrk="0" hangingPunct="1">
              <a:defRPr sz="1440" b="1" i="0" u="none" strike="noStrike" kern="1200" baseline="0">
                <a:solidFill>
                  <a:srgbClr val="717171"/>
                </a:solidFill>
                <a:latin typeface="+mn-lt"/>
                <a:ea typeface="+mn-ea"/>
                <a:cs typeface="Kantar Brown TT Light" panose="020B0404020101010102" pitchFamily="34" charset="0"/>
              </a:defRPr>
            </a:pPr>
            <a:r>
              <a:rPr lang="ru-RU" sz="1440" b="1" i="1" u="none" strike="noStrike" kern="1200" baseline="0" dirty="0" smtClean="0">
                <a:solidFill>
                  <a:schemeClr val="tx1">
                    <a:lumMod val="50000"/>
                  </a:schemeClr>
                </a:solidFill>
                <a:latin typeface="+mn-lt"/>
                <a:ea typeface="+mn-ea"/>
                <a:cs typeface="Kantar Brown TT Light" panose="020B0404020101010102" pitchFamily="34" charset="0"/>
              </a:rPr>
              <a:t>Как вы измеряете </a:t>
            </a:r>
            <a:r>
              <a:rPr lang="en-US" sz="1440" b="1" i="1" u="none" strike="noStrike" kern="1200" baseline="0" dirty="0" smtClean="0">
                <a:solidFill>
                  <a:schemeClr val="tx1">
                    <a:lumMod val="50000"/>
                  </a:schemeClr>
                </a:solidFill>
                <a:latin typeface="+mn-lt"/>
                <a:ea typeface="+mn-ea"/>
                <a:cs typeface="Kantar Brown TT Light" panose="020B0404020101010102" pitchFamily="34" charset="0"/>
              </a:rPr>
              <a:t>ROI </a:t>
            </a:r>
            <a:r>
              <a:rPr lang="ru-RU" sz="1440" b="1" i="1" u="none" strike="noStrike" kern="1200" baseline="0" dirty="0" smtClean="0">
                <a:solidFill>
                  <a:schemeClr val="tx1">
                    <a:lumMod val="50000"/>
                  </a:schemeClr>
                </a:solidFill>
                <a:latin typeface="+mn-lt"/>
                <a:ea typeface="+mn-ea"/>
                <a:cs typeface="Kantar Brown TT Light" panose="020B0404020101010102" pitchFamily="34" charset="0"/>
              </a:rPr>
              <a:t>сейчас</a:t>
            </a:r>
            <a:r>
              <a:rPr lang="en-GB" sz="1440" b="1" i="1" u="none" strike="noStrike" kern="1200" baseline="0" dirty="0" smtClean="0">
                <a:solidFill>
                  <a:schemeClr val="tx1">
                    <a:lumMod val="50000"/>
                  </a:schemeClr>
                </a:solidFill>
                <a:latin typeface="+mn-lt"/>
                <a:ea typeface="+mn-ea"/>
                <a:cs typeface="Kantar Brown TT Light" panose="020B0404020101010102" pitchFamily="34" charset="0"/>
              </a:rPr>
              <a:t>?</a:t>
            </a:r>
            <a:endParaRPr lang="en-GB" sz="1440" b="1" i="1" u="none" strike="noStrike" kern="1200" baseline="0" dirty="0">
              <a:solidFill>
                <a:schemeClr val="tx1">
                  <a:lumMod val="50000"/>
                </a:schemeClr>
              </a:solidFill>
              <a:latin typeface="+mn-lt"/>
              <a:ea typeface="+mn-ea"/>
              <a:cs typeface="Kantar Brown TT Light" panose="020B0404020101010102" pitchFamily="34" charset="0"/>
            </a:endParaRPr>
          </a:p>
        </c:rich>
      </c:tx>
      <c:layout>
        <c:manualLayout>
          <c:xMode val="edge"/>
          <c:yMode val="edge"/>
          <c:x val="5.0273172046848202E-5"/>
          <c:y val="0"/>
        </c:manualLayout>
      </c:layout>
      <c:overlay val="0"/>
    </c:title>
    <c:autoTitleDeleted val="0"/>
    <c:plotArea>
      <c:layout>
        <c:manualLayout>
          <c:layoutTarget val="inner"/>
          <c:xMode val="edge"/>
          <c:yMode val="edge"/>
          <c:x val="0.10669326887186507"/>
          <c:y val="0.27827133820802136"/>
          <c:w val="0.47271555784646557"/>
          <c:h val="0.66427594647417687"/>
        </c:manualLayout>
      </c:layout>
      <c:doughnutChart>
        <c:varyColors val="1"/>
        <c:ser>
          <c:idx val="0"/>
          <c:order val="0"/>
          <c:tx>
            <c:strRef>
              <c:f>Sheet1!$B$1</c:f>
              <c:strCache>
                <c:ptCount val="1"/>
                <c:pt idx="0">
                  <c:v>Sales</c:v>
                </c:pt>
              </c:strCache>
            </c:strRef>
          </c:tx>
          <c:spPr>
            <a:ln w="19050">
              <a:solidFill>
                <a:srgbClr val="FFFFFF"/>
              </a:solidFill>
            </a:ln>
          </c:spPr>
          <c:dPt>
            <c:idx val="0"/>
            <c:bubble3D val="0"/>
            <c:spPr>
              <a:solidFill>
                <a:srgbClr val="0060FF"/>
              </a:solidFill>
              <a:ln w="19050">
                <a:solidFill>
                  <a:srgbClr val="FFFFFF"/>
                </a:solidFill>
              </a:ln>
            </c:spPr>
            <c:extLst>
              <c:ext xmlns:c16="http://schemas.microsoft.com/office/drawing/2014/chart" uri="{C3380CC4-5D6E-409C-BE32-E72D297353CC}">
                <c16:uniqueId val="{00000001-4353-4741-A5E3-4FE5EC90824C}"/>
              </c:ext>
            </c:extLst>
          </c:dPt>
          <c:dPt>
            <c:idx val="1"/>
            <c:bubble3D val="0"/>
            <c:spPr>
              <a:solidFill>
                <a:srgbClr val="333333">
                  <a:lumMod val="60000"/>
                  <a:lumOff val="40000"/>
                </a:srgbClr>
              </a:solidFill>
              <a:ln w="19050">
                <a:solidFill>
                  <a:srgbClr val="FFFFFF"/>
                </a:solidFill>
              </a:ln>
            </c:spPr>
            <c:extLst>
              <c:ext xmlns:c16="http://schemas.microsoft.com/office/drawing/2014/chart" uri="{C3380CC4-5D6E-409C-BE32-E72D297353CC}">
                <c16:uniqueId val="{00000003-4353-4741-A5E3-4FE5EC90824C}"/>
              </c:ext>
            </c:extLst>
          </c:dPt>
          <c:dPt>
            <c:idx val="2"/>
            <c:bubble3D val="0"/>
            <c:spPr>
              <a:solidFill>
                <a:srgbClr val="333333">
                  <a:lumMod val="20000"/>
                  <a:lumOff val="80000"/>
                </a:srgbClr>
              </a:solidFill>
              <a:ln w="19050">
                <a:solidFill>
                  <a:srgbClr val="FFFFFF"/>
                </a:solidFill>
              </a:ln>
            </c:spPr>
            <c:extLst>
              <c:ext xmlns:c16="http://schemas.microsoft.com/office/drawing/2014/chart" uri="{C3380CC4-5D6E-409C-BE32-E72D297353CC}">
                <c16:uniqueId val="{00000005-4353-4741-A5E3-4FE5EC90824C}"/>
              </c:ext>
            </c:extLst>
          </c:dPt>
          <c:dPt>
            <c:idx val="5"/>
            <c:bubble3D val="0"/>
            <c:spPr>
              <a:solidFill>
                <a:srgbClr val="3EB1CC">
                  <a:lumMod val="20000"/>
                  <a:lumOff val="80000"/>
                </a:srgbClr>
              </a:solidFill>
              <a:ln w="19050">
                <a:solidFill>
                  <a:srgbClr val="FFFFFF"/>
                </a:solidFill>
              </a:ln>
            </c:spPr>
            <c:extLst>
              <c:ext xmlns:c16="http://schemas.microsoft.com/office/drawing/2014/chart" uri="{C3380CC4-5D6E-409C-BE32-E72D297353CC}">
                <c16:uniqueId val="{0000000B-4353-4741-A5E3-4FE5EC90824C}"/>
              </c:ext>
            </c:extLst>
          </c:dPt>
          <c:dLbls>
            <c:dLbl>
              <c:idx val="0"/>
              <c:layout>
                <c:manualLayout>
                  <c:x val="4.9661399548532728E-2"/>
                  <c:y val="-6.3441712926249033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53-4741-A5E3-4FE5EC90824C}"/>
                </c:ext>
              </c:extLst>
            </c:dLbl>
            <c:dLbl>
              <c:idx val="1"/>
              <c:layout>
                <c:manualLayout>
                  <c:x val="-4.963015007228546E-2"/>
                  <c:y val="7.295796986518624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53-4741-A5E3-4FE5EC90824C}"/>
                </c:ext>
              </c:extLst>
            </c:dLbl>
            <c:dLbl>
              <c:idx val="2"/>
              <c:layout>
                <c:manualLayout>
                  <c:x val="-2.9317901063456213E-2"/>
                  <c:y val="-7.6130055511498873E-2"/>
                </c:manualLayout>
              </c:layout>
              <c:spPr>
                <a:noFill/>
                <a:ln>
                  <a:noFill/>
                </a:ln>
                <a:effectLs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53-4741-A5E3-4FE5EC90824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Short-term (sales)</c:v>
                </c:pt>
                <c:pt idx="1">
                  <c:v>A mix of both short-term and long-term</c:v>
                </c:pt>
                <c:pt idx="2">
                  <c:v>Long-term (brand)</c:v>
                </c:pt>
              </c:strCache>
            </c:strRef>
          </c:cat>
          <c:val>
            <c:numRef>
              <c:f>Sheet1!$B$2:$B$4</c:f>
              <c:numCache>
                <c:formatCode>0%</c:formatCode>
                <c:ptCount val="3"/>
                <c:pt idx="0">
                  <c:v>0.24</c:v>
                </c:pt>
                <c:pt idx="1">
                  <c:v>0.71</c:v>
                </c:pt>
                <c:pt idx="2">
                  <c:v>0.05</c:v>
                </c:pt>
              </c:numCache>
            </c:numRef>
          </c:val>
          <c:extLst>
            <c:ext xmlns:c16="http://schemas.microsoft.com/office/drawing/2014/chart" uri="{C3380CC4-5D6E-409C-BE32-E72D297353CC}">
              <c16:uniqueId val="{0000000C-4353-4741-A5E3-4FE5EC90824C}"/>
            </c:ext>
          </c:extLst>
        </c:ser>
        <c:dLbls>
          <c:showLegendKey val="0"/>
          <c:showVal val="1"/>
          <c:showCatName val="0"/>
          <c:showSerName val="0"/>
          <c:showPercent val="0"/>
          <c:showBubbleSize val="0"/>
          <c:showLeaderLines val="0"/>
        </c:dLbls>
        <c:firstSliceAng val="0"/>
        <c:holeSize val="80"/>
      </c:doughnutChart>
      <c:spPr>
        <a:ln w="12700"/>
      </c:spPr>
    </c:plotArea>
    <c:plotVisOnly val="1"/>
    <c:dispBlanksAs val="gap"/>
    <c:showDLblsOverMax val="0"/>
  </c:chart>
  <c:txPr>
    <a:bodyPr/>
    <a:lstStyle/>
    <a:p>
      <a:pPr>
        <a:defRPr sz="1200"/>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15336375241195"/>
          <c:y val="0.2440807613168724"/>
          <c:w val="0.43210005308600868"/>
          <c:h val="0.64815007962901305"/>
        </c:manualLayout>
      </c:layout>
      <c:doughnutChart>
        <c:varyColors val="1"/>
        <c:ser>
          <c:idx val="0"/>
          <c:order val="0"/>
          <c:tx>
            <c:strRef>
              <c:f>Sheet1!$B$1</c:f>
              <c:strCache>
                <c:ptCount val="1"/>
                <c:pt idx="0">
                  <c:v>Sales</c:v>
                </c:pt>
              </c:strCache>
            </c:strRef>
          </c:tx>
          <c:spPr>
            <a:ln w="19050">
              <a:solidFill>
                <a:srgbClr val="000000"/>
              </a:solidFill>
            </a:ln>
          </c:spPr>
          <c:dPt>
            <c:idx val="0"/>
            <c:bubble3D val="0"/>
            <c:spPr>
              <a:solidFill>
                <a:srgbClr val="0060FF"/>
              </a:solidFill>
              <a:ln w="19050">
                <a:solidFill>
                  <a:srgbClr val="000000"/>
                </a:solidFill>
              </a:ln>
            </c:spPr>
            <c:extLst>
              <c:ext xmlns:c16="http://schemas.microsoft.com/office/drawing/2014/chart" uri="{C3380CC4-5D6E-409C-BE32-E72D297353CC}">
                <c16:uniqueId val="{00000003-561E-4078-B1CD-F5EE6B30302C}"/>
              </c:ext>
            </c:extLst>
          </c:dPt>
          <c:dPt>
            <c:idx val="1"/>
            <c:bubble3D val="0"/>
            <c:spPr>
              <a:solidFill>
                <a:srgbClr val="333333">
                  <a:lumMod val="60000"/>
                  <a:lumOff val="40000"/>
                </a:srgbClr>
              </a:solidFill>
              <a:ln w="19050">
                <a:solidFill>
                  <a:srgbClr val="000000"/>
                </a:solidFill>
              </a:ln>
            </c:spPr>
            <c:extLst>
              <c:ext xmlns:c16="http://schemas.microsoft.com/office/drawing/2014/chart" uri="{C3380CC4-5D6E-409C-BE32-E72D297353CC}">
                <c16:uniqueId val="{00000005-561E-4078-B1CD-F5EE6B30302C}"/>
              </c:ext>
            </c:extLst>
          </c:dPt>
          <c:dPt>
            <c:idx val="2"/>
            <c:bubble3D val="0"/>
            <c:spPr>
              <a:solidFill>
                <a:srgbClr val="333333">
                  <a:lumMod val="20000"/>
                  <a:lumOff val="80000"/>
                </a:srgbClr>
              </a:solidFill>
              <a:ln w="19050">
                <a:solidFill>
                  <a:srgbClr val="000000"/>
                </a:solidFill>
              </a:ln>
            </c:spPr>
            <c:extLst>
              <c:ext xmlns:c16="http://schemas.microsoft.com/office/drawing/2014/chart" uri="{C3380CC4-5D6E-409C-BE32-E72D297353CC}">
                <c16:uniqueId val="{00000007-561E-4078-B1CD-F5EE6B30302C}"/>
              </c:ext>
            </c:extLst>
          </c:dPt>
          <c:dPt>
            <c:idx val="3"/>
            <c:bubble3D val="0"/>
            <c:spPr>
              <a:solidFill>
                <a:srgbClr val="FFFFFF"/>
              </a:solidFill>
              <a:ln w="19050">
                <a:solidFill>
                  <a:srgbClr val="000000"/>
                </a:solidFill>
              </a:ln>
            </c:spPr>
            <c:extLst>
              <c:ext xmlns:c16="http://schemas.microsoft.com/office/drawing/2014/chart" uri="{C3380CC4-5D6E-409C-BE32-E72D297353CC}">
                <c16:uniqueId val="{00000009-561E-4078-B1CD-F5EE6B30302C}"/>
              </c:ext>
            </c:extLst>
          </c:dPt>
          <c:dPt>
            <c:idx val="4"/>
            <c:bubble3D val="0"/>
            <c:spPr>
              <a:solidFill>
                <a:srgbClr val="3EB1CC">
                  <a:lumMod val="40000"/>
                  <a:lumOff val="60000"/>
                </a:srgbClr>
              </a:solidFill>
              <a:ln w="19050">
                <a:solidFill>
                  <a:srgbClr val="000000"/>
                </a:solidFill>
              </a:ln>
            </c:spPr>
            <c:extLst>
              <c:ext xmlns:c16="http://schemas.microsoft.com/office/drawing/2014/chart" uri="{C3380CC4-5D6E-409C-BE32-E72D297353CC}">
                <c16:uniqueId val="{0000000B-561E-4078-B1CD-F5EE6B30302C}"/>
              </c:ext>
            </c:extLst>
          </c:dPt>
          <c:dPt>
            <c:idx val="5"/>
            <c:bubble3D val="0"/>
            <c:spPr>
              <a:solidFill>
                <a:srgbClr val="3EB1CC">
                  <a:lumMod val="20000"/>
                  <a:lumOff val="80000"/>
                </a:srgbClr>
              </a:solidFill>
              <a:ln w="19050">
                <a:solidFill>
                  <a:srgbClr val="000000"/>
                </a:solidFill>
              </a:ln>
            </c:spPr>
            <c:extLst>
              <c:ext xmlns:c16="http://schemas.microsoft.com/office/drawing/2014/chart" uri="{C3380CC4-5D6E-409C-BE32-E72D297353CC}">
                <c16:uniqueId val="{0000000D-561E-4078-B1CD-F5EE6B30302C}"/>
              </c:ext>
            </c:extLst>
          </c:dPt>
          <c:dLbls>
            <c:dLbl>
              <c:idx val="0"/>
              <c:layout>
                <c:manualLayout>
                  <c:x val="6.3683152747301242E-2"/>
                  <c:y val="-5.0946522197840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1E-4078-B1CD-F5EE6B30302C}"/>
                </c:ext>
              </c:extLst>
            </c:dLbl>
            <c:dLbl>
              <c:idx val="1"/>
              <c:layout>
                <c:manualLayout>
                  <c:x val="7.854255505500486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1E-4078-B1CD-F5EE6B30302C}"/>
                </c:ext>
              </c:extLst>
            </c:dLbl>
            <c:dLbl>
              <c:idx val="2"/>
              <c:layout>
                <c:manualLayout>
                  <c:x val="-7.8542555055004862E-2"/>
                  <c:y val="6.36831527473000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1E-4078-B1CD-F5EE6B30302C}"/>
                </c:ext>
              </c:extLst>
            </c:dLbl>
            <c:dLbl>
              <c:idx val="3"/>
              <c:layout>
                <c:manualLayout>
                  <c:x val="-4.0332663406624197E-2"/>
                  <c:y val="-7.9603940934126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61E-4078-B1CD-F5EE6B30302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Точно понимаю</c:v>
                </c:pt>
                <c:pt idx="1">
                  <c:v>Скорее понимаю</c:v>
                </c:pt>
                <c:pt idx="2">
                  <c:v>Скорее не понимаю</c:v>
                </c:pt>
                <c:pt idx="3">
                  <c:v>Совсем не понимаю</c:v>
                </c:pt>
              </c:strCache>
            </c:strRef>
          </c:cat>
          <c:val>
            <c:numRef>
              <c:f>Sheet1!$B$2:$B$5</c:f>
              <c:numCache>
                <c:formatCode>0%</c:formatCode>
                <c:ptCount val="4"/>
                <c:pt idx="0">
                  <c:v>0.32258064516129031</c:v>
                </c:pt>
                <c:pt idx="1">
                  <c:v>0.45161290322580644</c:v>
                </c:pt>
                <c:pt idx="2">
                  <c:v>0.19354838709677419</c:v>
                </c:pt>
                <c:pt idx="3">
                  <c:v>3.2258064516129031E-2</c:v>
                </c:pt>
              </c:numCache>
            </c:numRef>
          </c:val>
          <c:extLst>
            <c:ext xmlns:c16="http://schemas.microsoft.com/office/drawing/2014/chart" uri="{C3380CC4-5D6E-409C-BE32-E72D297353CC}">
              <c16:uniqueId val="{0000000E-561E-4078-B1CD-F5EE6B30302C}"/>
            </c:ext>
          </c:extLst>
        </c:ser>
        <c:dLbls>
          <c:showLegendKey val="0"/>
          <c:showVal val="1"/>
          <c:showCatName val="0"/>
          <c:showSerName val="0"/>
          <c:showPercent val="0"/>
          <c:showBubbleSize val="0"/>
          <c:showLeaderLines val="0"/>
        </c:dLbls>
        <c:firstSliceAng val="0"/>
        <c:holeSize val="80"/>
      </c:doughnutChart>
      <c:spPr>
        <a:ln w="12700"/>
      </c:spPr>
    </c:plotArea>
    <c:legend>
      <c:legendPos val="r"/>
      <c:overlay val="0"/>
    </c:legend>
    <c:plotVisOnly val="1"/>
    <c:dispBlanksAs val="gap"/>
    <c:showDLblsOverMax val="0"/>
  </c:chart>
  <c:txPr>
    <a:bodyPr/>
    <a:lstStyle/>
    <a:p>
      <a:pPr>
        <a:defRPr sz="1200">
          <a:solidFill>
            <a:schemeClr val="bg1"/>
          </a:solidFill>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895634920634927E-2"/>
          <c:y val="0.29008223694480695"/>
          <c:w val="0.47271555784646557"/>
          <c:h val="0.66427594647417687"/>
        </c:manualLayout>
      </c:layout>
      <c:doughnutChart>
        <c:varyColors val="1"/>
        <c:ser>
          <c:idx val="0"/>
          <c:order val="0"/>
          <c:tx>
            <c:strRef>
              <c:f>Sheet1!$B$1</c:f>
              <c:strCache>
                <c:ptCount val="1"/>
                <c:pt idx="0">
                  <c:v>Sales</c:v>
                </c:pt>
              </c:strCache>
            </c:strRef>
          </c:tx>
          <c:spPr>
            <a:ln w="19050">
              <a:solidFill>
                <a:srgbClr val="DEDFDE"/>
              </a:solidFill>
            </a:ln>
          </c:spPr>
          <c:dPt>
            <c:idx val="0"/>
            <c:bubble3D val="0"/>
            <c:spPr>
              <a:solidFill>
                <a:srgbClr val="0060FF"/>
              </a:solidFill>
              <a:ln w="19050">
                <a:solidFill>
                  <a:srgbClr val="DEDFDE"/>
                </a:solidFill>
              </a:ln>
            </c:spPr>
            <c:extLst>
              <c:ext xmlns:c16="http://schemas.microsoft.com/office/drawing/2014/chart" uri="{C3380CC4-5D6E-409C-BE32-E72D297353CC}">
                <c16:uniqueId val="{00000003-F035-46D9-BDAD-B8A056DA4EF4}"/>
              </c:ext>
            </c:extLst>
          </c:dPt>
          <c:dPt>
            <c:idx val="1"/>
            <c:bubble3D val="0"/>
            <c:spPr>
              <a:solidFill>
                <a:srgbClr val="FFFFFF">
                  <a:lumMod val="50000"/>
                </a:srgbClr>
              </a:solidFill>
              <a:ln w="19050">
                <a:solidFill>
                  <a:srgbClr val="DEDFDE"/>
                </a:solidFill>
              </a:ln>
            </c:spPr>
            <c:extLst>
              <c:ext xmlns:c16="http://schemas.microsoft.com/office/drawing/2014/chart" uri="{C3380CC4-5D6E-409C-BE32-E72D297353CC}">
                <c16:uniqueId val="{00000005-F035-46D9-BDAD-B8A056DA4EF4}"/>
              </c:ext>
            </c:extLst>
          </c:dPt>
          <c:dPt>
            <c:idx val="2"/>
            <c:bubble3D val="0"/>
            <c:spPr>
              <a:solidFill>
                <a:srgbClr val="FFFFFF">
                  <a:lumMod val="65000"/>
                </a:srgbClr>
              </a:solidFill>
              <a:ln w="19050">
                <a:solidFill>
                  <a:srgbClr val="DEDFDE"/>
                </a:solidFill>
              </a:ln>
            </c:spPr>
            <c:extLst>
              <c:ext xmlns:c16="http://schemas.microsoft.com/office/drawing/2014/chart" uri="{C3380CC4-5D6E-409C-BE32-E72D297353CC}">
                <c16:uniqueId val="{00000007-F035-46D9-BDAD-B8A056DA4EF4}"/>
              </c:ext>
            </c:extLst>
          </c:dPt>
          <c:dPt>
            <c:idx val="3"/>
            <c:bubble3D val="0"/>
            <c:spPr>
              <a:solidFill>
                <a:srgbClr val="FFFFFF">
                  <a:lumMod val="85000"/>
                </a:srgbClr>
              </a:solidFill>
              <a:ln w="19050">
                <a:solidFill>
                  <a:srgbClr val="DEDFDE"/>
                </a:solidFill>
              </a:ln>
            </c:spPr>
            <c:extLst>
              <c:ext xmlns:c16="http://schemas.microsoft.com/office/drawing/2014/chart" uri="{C3380CC4-5D6E-409C-BE32-E72D297353CC}">
                <c16:uniqueId val="{00000009-F035-46D9-BDAD-B8A056DA4EF4}"/>
              </c:ext>
            </c:extLst>
          </c:dPt>
          <c:dPt>
            <c:idx val="4"/>
            <c:bubble3D val="0"/>
            <c:spPr>
              <a:solidFill>
                <a:srgbClr val="FFFFFF"/>
              </a:solidFill>
              <a:ln w="19050">
                <a:solidFill>
                  <a:srgbClr val="DEDFDE"/>
                </a:solidFill>
              </a:ln>
            </c:spPr>
            <c:extLst>
              <c:ext xmlns:c16="http://schemas.microsoft.com/office/drawing/2014/chart" uri="{C3380CC4-5D6E-409C-BE32-E72D297353CC}">
                <c16:uniqueId val="{0000000B-F035-46D9-BDAD-B8A056DA4EF4}"/>
              </c:ext>
            </c:extLst>
          </c:dPt>
          <c:dPt>
            <c:idx val="5"/>
            <c:bubble3D val="0"/>
            <c:spPr>
              <a:solidFill>
                <a:srgbClr val="3EB1CC">
                  <a:lumMod val="20000"/>
                  <a:lumOff val="80000"/>
                </a:srgbClr>
              </a:solidFill>
              <a:ln w="19050">
                <a:solidFill>
                  <a:srgbClr val="DEDFDE"/>
                </a:solidFill>
              </a:ln>
            </c:spPr>
            <c:extLst>
              <c:ext xmlns:c16="http://schemas.microsoft.com/office/drawing/2014/chart" uri="{C3380CC4-5D6E-409C-BE32-E72D297353CC}">
                <c16:uniqueId val="{0000000D-F035-46D9-BDAD-B8A056DA4EF4}"/>
              </c:ext>
            </c:extLst>
          </c:dPt>
          <c:dLbls>
            <c:dLbl>
              <c:idx val="1"/>
              <c:layout>
                <c:manualLayout>
                  <c:x val="5.7989290344892253E-2"/>
                  <c:y val="5.0753370340999089E-2"/>
                </c:manualLayout>
              </c:layout>
              <c:spPr>
                <a:noFill/>
                <a:ln>
                  <a:noFill/>
                </a:ln>
                <a:effectLst/>
              </c:spPr>
              <c:txPr>
                <a:bodyPr wrap="square" lIns="38100" tIns="19050" rIns="38100" bIns="19050" anchor="ctr">
                  <a:spAutoFit/>
                </a:bodyPr>
                <a:lstStyle/>
                <a:p>
                  <a:pPr>
                    <a:defRPr>
                      <a:solidFill>
                        <a:schemeClr val="tx1">
                          <a:lumMod val="75000"/>
                        </a:schemeClr>
                      </a:solidFill>
                    </a:defRPr>
                  </a:pPr>
                  <a:endParaRPr lang="ru-R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35-46D9-BDAD-B8A056DA4EF4}"/>
                </c:ext>
              </c:extLst>
            </c:dLbl>
            <c:dLbl>
              <c:idx val="2"/>
              <c:delete val="1"/>
              <c:extLst>
                <c:ext xmlns:c15="http://schemas.microsoft.com/office/drawing/2012/chart" uri="{CE6537A1-D6FC-4f65-9D91-7224C49458BB}"/>
                <c:ext xmlns:c16="http://schemas.microsoft.com/office/drawing/2014/chart" uri="{C3380CC4-5D6E-409C-BE32-E72D297353CC}">
                  <c16:uniqueId val="{00000007-F035-46D9-BDAD-B8A056DA4EF4}"/>
                </c:ext>
              </c:extLst>
            </c:dLbl>
            <c:dLbl>
              <c:idx val="3"/>
              <c:delete val="1"/>
              <c:extLst>
                <c:ext xmlns:c15="http://schemas.microsoft.com/office/drawing/2012/chart" uri="{CE6537A1-D6FC-4f65-9D91-7224C49458BB}"/>
                <c:ext xmlns:c16="http://schemas.microsoft.com/office/drawing/2014/chart" uri="{C3380CC4-5D6E-409C-BE32-E72D297353CC}">
                  <c16:uniqueId val="{00000009-F035-46D9-BDAD-B8A056DA4EF4}"/>
                </c:ext>
              </c:extLst>
            </c:dLbl>
            <c:spPr>
              <a:noFill/>
              <a:ln>
                <a:noFill/>
              </a:ln>
              <a:effectLst/>
            </c:spPr>
            <c:txPr>
              <a:bodyPr wrap="square" lIns="38100" tIns="19050" rIns="38100" bIns="19050" anchor="ctr">
                <a:spAutoFit/>
              </a:bodyPr>
              <a:lstStyle/>
              <a:p>
                <a:pPr>
                  <a:defRPr>
                    <a:solidFill>
                      <a:schemeClr val="bg1"/>
                    </a:solidFill>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Полностью уверен</c:v>
                </c:pt>
                <c:pt idx="1">
                  <c:v>Скорее уверен</c:v>
                </c:pt>
                <c:pt idx="2">
                  <c:v>З/О</c:v>
                </c:pt>
                <c:pt idx="3">
                  <c:v>Скорее не уверен</c:v>
                </c:pt>
                <c:pt idx="4">
                  <c:v>Совсем не уверен</c:v>
                </c:pt>
              </c:strCache>
            </c:strRef>
          </c:cat>
          <c:val>
            <c:numRef>
              <c:f>Sheet1!$B$2:$B$6</c:f>
              <c:numCache>
                <c:formatCode>0%</c:formatCode>
                <c:ptCount val="5"/>
                <c:pt idx="0">
                  <c:v>4.5454545454545456E-2</c:v>
                </c:pt>
                <c:pt idx="1">
                  <c:v>0.63636363636363635</c:v>
                </c:pt>
                <c:pt idx="2">
                  <c:v>9.0909090909090912E-2</c:v>
                </c:pt>
                <c:pt idx="3">
                  <c:v>0.18181818181818182</c:v>
                </c:pt>
                <c:pt idx="4">
                  <c:v>4.5454545454545456E-2</c:v>
                </c:pt>
              </c:numCache>
            </c:numRef>
          </c:val>
          <c:extLst>
            <c:ext xmlns:c16="http://schemas.microsoft.com/office/drawing/2014/chart" uri="{C3380CC4-5D6E-409C-BE32-E72D297353CC}">
              <c16:uniqueId val="{0000000E-F035-46D9-BDAD-B8A056DA4EF4}"/>
            </c:ext>
          </c:extLst>
        </c:ser>
        <c:dLbls>
          <c:showLegendKey val="0"/>
          <c:showVal val="1"/>
          <c:showCatName val="0"/>
          <c:showSerName val="0"/>
          <c:showPercent val="0"/>
          <c:showBubbleSize val="0"/>
          <c:showLeaderLines val="1"/>
        </c:dLbls>
        <c:firstSliceAng val="0"/>
        <c:holeSize val="80"/>
      </c:doughnutChart>
      <c:spPr>
        <a:ln w="12700"/>
      </c:spPr>
    </c:plotArea>
    <c:legend>
      <c:legendPos val="r"/>
      <c:layout>
        <c:manualLayout>
          <c:xMode val="edge"/>
          <c:yMode val="edge"/>
          <c:x val="0.57768827808336365"/>
          <c:y val="0.46656684171417512"/>
          <c:w val="0.32626845238095237"/>
          <c:h val="0.305724115968454"/>
        </c:manualLayout>
      </c:layout>
      <c:overlay val="0"/>
      <c:txPr>
        <a:bodyPr/>
        <a:lstStyle/>
        <a:p>
          <a:pPr>
            <a:defRPr>
              <a:solidFill>
                <a:srgbClr val="000000"/>
              </a:solidFill>
            </a:defRPr>
          </a:pPr>
          <a:endParaRPr lang="ru-RU"/>
        </a:p>
      </c:txPr>
    </c:legend>
    <c:plotVisOnly val="1"/>
    <c:dispBlanksAs val="gap"/>
    <c:showDLblsOverMax val="0"/>
  </c:chart>
  <c:txPr>
    <a:bodyPr/>
    <a:lstStyle/>
    <a:p>
      <a:pPr>
        <a:defRPr sz="1200">
          <a:solidFill>
            <a:schemeClr val="tx1">
              <a:lumMod val="75000"/>
            </a:schemeClr>
          </a:solidFill>
        </a:defRPr>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pPr>
            <a:r>
              <a:rPr lang="ru-RU" dirty="0" smtClean="0"/>
              <a:t>Мир</a:t>
            </a:r>
            <a:endParaRPr lang="en-GB" dirty="0"/>
          </a:p>
        </c:rich>
      </c:tx>
      <c:layout>
        <c:manualLayout>
          <c:xMode val="edge"/>
          <c:yMode val="edge"/>
          <c:x val="5.0273172046848202E-5"/>
          <c:y val="0"/>
        </c:manualLayout>
      </c:layout>
      <c:overlay val="0"/>
    </c:title>
    <c:autoTitleDeleted val="0"/>
    <c:plotArea>
      <c:layout>
        <c:manualLayout>
          <c:layoutTarget val="inner"/>
          <c:xMode val="edge"/>
          <c:yMode val="edge"/>
          <c:x val="0.203758808959182"/>
          <c:y val="0.160904177123916"/>
          <c:w val="0.6166516730705498"/>
          <c:h val="0.56652725308622698"/>
        </c:manualLayout>
      </c:layout>
      <c:doughnutChart>
        <c:varyColors val="1"/>
        <c:ser>
          <c:idx val="0"/>
          <c:order val="0"/>
          <c:tx>
            <c:strRef>
              <c:f>Sheet1!$B$1</c:f>
              <c:strCache>
                <c:ptCount val="1"/>
                <c:pt idx="0">
                  <c:v>Sales</c:v>
                </c:pt>
              </c:strCache>
            </c:strRef>
          </c:tx>
          <c:spPr>
            <a:ln w="19050">
              <a:solidFill>
                <a:srgbClr val="000000"/>
              </a:solidFill>
            </a:ln>
          </c:spPr>
          <c:dPt>
            <c:idx val="0"/>
            <c:bubble3D val="0"/>
            <c:spPr>
              <a:solidFill>
                <a:srgbClr val="0060FF"/>
              </a:solidFill>
              <a:ln w="19050">
                <a:solidFill>
                  <a:srgbClr val="000000"/>
                </a:solidFill>
              </a:ln>
            </c:spPr>
            <c:extLst>
              <c:ext xmlns:c16="http://schemas.microsoft.com/office/drawing/2014/chart" uri="{C3380CC4-5D6E-409C-BE32-E72D297353CC}">
                <c16:uniqueId val="{00000003-F2AA-4006-829E-7C3048EEFC34}"/>
              </c:ext>
            </c:extLst>
          </c:dPt>
          <c:dPt>
            <c:idx val="1"/>
            <c:bubble3D val="0"/>
            <c:spPr>
              <a:solidFill>
                <a:srgbClr val="FFFFFF">
                  <a:lumMod val="50000"/>
                </a:srgbClr>
              </a:solidFill>
              <a:ln w="19050">
                <a:solidFill>
                  <a:srgbClr val="000000"/>
                </a:solidFill>
              </a:ln>
            </c:spPr>
            <c:extLst>
              <c:ext xmlns:c16="http://schemas.microsoft.com/office/drawing/2014/chart" uri="{C3380CC4-5D6E-409C-BE32-E72D297353CC}">
                <c16:uniqueId val="{00000005-F2AA-4006-829E-7C3048EEFC34}"/>
              </c:ext>
            </c:extLst>
          </c:dPt>
          <c:dPt>
            <c:idx val="2"/>
            <c:bubble3D val="0"/>
            <c:spPr>
              <a:solidFill>
                <a:srgbClr val="FFFFFF">
                  <a:lumMod val="75000"/>
                </a:srgbClr>
              </a:solidFill>
              <a:ln w="19050">
                <a:solidFill>
                  <a:srgbClr val="000000"/>
                </a:solidFill>
              </a:ln>
            </c:spPr>
            <c:extLst>
              <c:ext xmlns:c16="http://schemas.microsoft.com/office/drawing/2014/chart" uri="{C3380CC4-5D6E-409C-BE32-E72D297353CC}">
                <c16:uniqueId val="{00000007-F2AA-4006-829E-7C3048EEFC34}"/>
              </c:ext>
            </c:extLst>
          </c:dPt>
          <c:dPt>
            <c:idx val="3"/>
            <c:bubble3D val="0"/>
            <c:spPr>
              <a:solidFill>
                <a:srgbClr val="FFFFFF"/>
              </a:solidFill>
              <a:ln w="19050">
                <a:solidFill>
                  <a:srgbClr val="000000"/>
                </a:solidFill>
              </a:ln>
            </c:spPr>
            <c:extLst>
              <c:ext xmlns:c16="http://schemas.microsoft.com/office/drawing/2014/chart" uri="{C3380CC4-5D6E-409C-BE32-E72D297353CC}">
                <c16:uniqueId val="{00000009-F2AA-4006-829E-7C3048EEFC34}"/>
              </c:ext>
            </c:extLst>
          </c:dPt>
          <c:dPt>
            <c:idx val="4"/>
            <c:bubble3D val="0"/>
            <c:spPr>
              <a:solidFill>
                <a:srgbClr val="3EB1CC">
                  <a:lumMod val="40000"/>
                  <a:lumOff val="60000"/>
                </a:srgbClr>
              </a:solidFill>
              <a:ln w="19050">
                <a:solidFill>
                  <a:srgbClr val="000000"/>
                </a:solidFill>
              </a:ln>
            </c:spPr>
            <c:extLst>
              <c:ext xmlns:c16="http://schemas.microsoft.com/office/drawing/2014/chart" uri="{C3380CC4-5D6E-409C-BE32-E72D297353CC}">
                <c16:uniqueId val="{0000000B-F2AA-4006-829E-7C3048EEFC34}"/>
              </c:ext>
            </c:extLst>
          </c:dPt>
          <c:dPt>
            <c:idx val="5"/>
            <c:bubble3D val="0"/>
            <c:spPr>
              <a:solidFill>
                <a:srgbClr val="3EB1CC">
                  <a:lumMod val="20000"/>
                  <a:lumOff val="80000"/>
                </a:srgbClr>
              </a:solidFill>
              <a:ln w="19050">
                <a:solidFill>
                  <a:srgbClr val="000000"/>
                </a:solidFill>
              </a:ln>
            </c:spPr>
            <c:extLst>
              <c:ext xmlns:c16="http://schemas.microsoft.com/office/drawing/2014/chart" uri="{C3380CC4-5D6E-409C-BE32-E72D297353CC}">
                <c16:uniqueId val="{0000000D-F2AA-4006-829E-7C3048EEFC34}"/>
              </c:ext>
            </c:extLst>
          </c:dPt>
          <c:dLbls>
            <c:dLbl>
              <c:idx val="0"/>
              <c:layout>
                <c:manualLayout>
                  <c:x val="1.7263705411043388E-2"/>
                  <c:y val="-6.6613798572561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AA-4006-829E-7C3048EEFC34}"/>
                </c:ext>
              </c:extLst>
            </c:dLbl>
            <c:dLbl>
              <c:idx val="1"/>
              <c:layout>
                <c:manualLayout>
                  <c:x val="0.10358223246626021"/>
                  <c:y val="3.172085646312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AA-4006-829E-7C3048EEFC34}"/>
                </c:ext>
              </c:extLst>
            </c:dLbl>
            <c:dLbl>
              <c:idx val="2"/>
              <c:layout>
                <c:manualLayout>
                  <c:x val="-7.5960303808590937E-2"/>
                  <c:y val="6.0269627279936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AA-4006-829E-7C3048EEFC34}"/>
                </c:ext>
              </c:extLst>
            </c:dLbl>
            <c:dLbl>
              <c:idx val="3"/>
              <c:layout>
                <c:manualLayout>
                  <c:x val="-3.4527410822086775E-2"/>
                  <c:y val="-6.6613798572561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2AA-4006-829E-7C3048EEFC3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Полностью уверен</c:v>
                </c:pt>
                <c:pt idx="1">
                  <c:v>Somewhat confident</c:v>
                </c:pt>
                <c:pt idx="2">
                  <c:v>Not very confident</c:v>
                </c:pt>
                <c:pt idx="3">
                  <c:v>Not at all condident</c:v>
                </c:pt>
              </c:strCache>
            </c:strRef>
          </c:cat>
          <c:val>
            <c:numRef>
              <c:f>Sheet1!$B$2:$B$5</c:f>
              <c:numCache>
                <c:formatCode>0%</c:formatCode>
                <c:ptCount val="4"/>
                <c:pt idx="0">
                  <c:v>0.125</c:v>
                </c:pt>
                <c:pt idx="1">
                  <c:v>0.4642857142857143</c:v>
                </c:pt>
                <c:pt idx="2">
                  <c:v>0.34642857142857142</c:v>
                </c:pt>
                <c:pt idx="3">
                  <c:v>6.4285714285714279E-2</c:v>
                </c:pt>
              </c:numCache>
            </c:numRef>
          </c:val>
          <c:extLst>
            <c:ext xmlns:c16="http://schemas.microsoft.com/office/drawing/2014/chart" uri="{C3380CC4-5D6E-409C-BE32-E72D297353CC}">
              <c16:uniqueId val="{0000000E-F2AA-4006-829E-7C3048EEFC34}"/>
            </c:ext>
          </c:extLst>
        </c:ser>
        <c:dLbls>
          <c:showLegendKey val="0"/>
          <c:showVal val="1"/>
          <c:showCatName val="0"/>
          <c:showSerName val="0"/>
          <c:showPercent val="0"/>
          <c:showBubbleSize val="0"/>
          <c:showLeaderLines val="0"/>
        </c:dLbls>
        <c:firstSliceAng val="0"/>
        <c:holeSize val="80"/>
      </c:doughnutChart>
      <c:spPr>
        <a:ln w="12700"/>
      </c:spPr>
    </c:plotArea>
    <c:plotVisOnly val="1"/>
    <c:dispBlanksAs val="gap"/>
    <c:showDLblsOverMax val="0"/>
  </c:chart>
  <c:txPr>
    <a:bodyPr/>
    <a:lstStyle/>
    <a:p>
      <a:pPr>
        <a:defRPr sz="1200">
          <a:solidFill>
            <a:schemeClr val="bg1"/>
          </a:solidFill>
        </a:defRPr>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pPr>
            <a:r>
              <a:rPr lang="ru-RU" dirty="0" smtClean="0"/>
              <a:t>Россия</a:t>
            </a:r>
            <a:endParaRPr lang="en-GB" dirty="0"/>
          </a:p>
        </c:rich>
      </c:tx>
      <c:layout>
        <c:manualLayout>
          <c:xMode val="edge"/>
          <c:yMode val="edge"/>
          <c:x val="5.0273172046848202E-5"/>
          <c:y val="0"/>
        </c:manualLayout>
      </c:layout>
      <c:overlay val="0"/>
    </c:title>
    <c:autoTitleDeleted val="0"/>
    <c:plotArea>
      <c:layout>
        <c:manualLayout>
          <c:layoutTarget val="inner"/>
          <c:xMode val="edge"/>
          <c:yMode val="edge"/>
          <c:x val="0.203758808959182"/>
          <c:y val="0.160904177123916"/>
          <c:w val="0.6166516730705498"/>
          <c:h val="0.56652725308622698"/>
        </c:manualLayout>
      </c:layout>
      <c:doughnutChart>
        <c:varyColors val="1"/>
        <c:ser>
          <c:idx val="0"/>
          <c:order val="0"/>
          <c:tx>
            <c:strRef>
              <c:f>Sheet1!$B$1</c:f>
              <c:strCache>
                <c:ptCount val="1"/>
                <c:pt idx="0">
                  <c:v>Sales</c:v>
                </c:pt>
              </c:strCache>
            </c:strRef>
          </c:tx>
          <c:spPr>
            <a:ln w="19050">
              <a:solidFill>
                <a:srgbClr val="000000"/>
              </a:solidFill>
            </a:ln>
          </c:spPr>
          <c:dPt>
            <c:idx val="0"/>
            <c:bubble3D val="0"/>
            <c:spPr>
              <a:solidFill>
                <a:srgbClr val="0060FF"/>
              </a:solidFill>
              <a:ln w="19050">
                <a:solidFill>
                  <a:srgbClr val="000000"/>
                </a:solidFill>
              </a:ln>
            </c:spPr>
            <c:extLst>
              <c:ext xmlns:c16="http://schemas.microsoft.com/office/drawing/2014/chart" uri="{C3380CC4-5D6E-409C-BE32-E72D297353CC}">
                <c16:uniqueId val="{00000001-8470-4ACD-BED5-48662CBCB24C}"/>
              </c:ext>
            </c:extLst>
          </c:dPt>
          <c:dPt>
            <c:idx val="1"/>
            <c:bubble3D val="0"/>
            <c:spPr>
              <a:solidFill>
                <a:srgbClr val="FFFFFF">
                  <a:lumMod val="50000"/>
                </a:srgbClr>
              </a:solidFill>
              <a:ln w="19050">
                <a:solidFill>
                  <a:srgbClr val="000000"/>
                </a:solidFill>
              </a:ln>
            </c:spPr>
            <c:extLst>
              <c:ext xmlns:c16="http://schemas.microsoft.com/office/drawing/2014/chart" uri="{C3380CC4-5D6E-409C-BE32-E72D297353CC}">
                <c16:uniqueId val="{00000003-8470-4ACD-BED5-48662CBCB24C}"/>
              </c:ext>
            </c:extLst>
          </c:dPt>
          <c:dPt>
            <c:idx val="2"/>
            <c:bubble3D val="0"/>
            <c:spPr>
              <a:solidFill>
                <a:srgbClr val="FFFFFF">
                  <a:lumMod val="75000"/>
                </a:srgbClr>
              </a:solidFill>
              <a:ln w="19050">
                <a:solidFill>
                  <a:srgbClr val="000000"/>
                </a:solidFill>
              </a:ln>
            </c:spPr>
            <c:extLst>
              <c:ext xmlns:c16="http://schemas.microsoft.com/office/drawing/2014/chart" uri="{C3380CC4-5D6E-409C-BE32-E72D297353CC}">
                <c16:uniqueId val="{00000005-8470-4ACD-BED5-48662CBCB24C}"/>
              </c:ext>
            </c:extLst>
          </c:dPt>
          <c:dPt>
            <c:idx val="3"/>
            <c:bubble3D val="0"/>
            <c:spPr>
              <a:solidFill>
                <a:srgbClr val="FFFFFF"/>
              </a:solidFill>
              <a:ln w="19050">
                <a:solidFill>
                  <a:srgbClr val="000000"/>
                </a:solidFill>
              </a:ln>
            </c:spPr>
            <c:extLst>
              <c:ext xmlns:c16="http://schemas.microsoft.com/office/drawing/2014/chart" uri="{C3380CC4-5D6E-409C-BE32-E72D297353CC}">
                <c16:uniqueId val="{00000007-8470-4ACD-BED5-48662CBCB24C}"/>
              </c:ext>
            </c:extLst>
          </c:dPt>
          <c:dPt>
            <c:idx val="4"/>
            <c:bubble3D val="0"/>
            <c:spPr>
              <a:solidFill>
                <a:srgbClr val="3EB1CC">
                  <a:lumMod val="40000"/>
                  <a:lumOff val="60000"/>
                </a:srgbClr>
              </a:solidFill>
              <a:ln w="19050">
                <a:solidFill>
                  <a:srgbClr val="000000"/>
                </a:solidFill>
              </a:ln>
            </c:spPr>
            <c:extLst>
              <c:ext xmlns:c16="http://schemas.microsoft.com/office/drawing/2014/chart" uri="{C3380CC4-5D6E-409C-BE32-E72D297353CC}">
                <c16:uniqueId val="{00000009-8470-4ACD-BED5-48662CBCB24C}"/>
              </c:ext>
            </c:extLst>
          </c:dPt>
          <c:dPt>
            <c:idx val="5"/>
            <c:bubble3D val="0"/>
            <c:spPr>
              <a:solidFill>
                <a:srgbClr val="3EB1CC">
                  <a:lumMod val="20000"/>
                  <a:lumOff val="80000"/>
                </a:srgbClr>
              </a:solidFill>
              <a:ln w="19050">
                <a:solidFill>
                  <a:srgbClr val="000000"/>
                </a:solidFill>
              </a:ln>
            </c:spPr>
            <c:extLst>
              <c:ext xmlns:c16="http://schemas.microsoft.com/office/drawing/2014/chart" uri="{C3380CC4-5D6E-409C-BE32-E72D297353CC}">
                <c16:uniqueId val="{0000000B-8470-4ACD-BED5-48662CBCB24C}"/>
              </c:ext>
            </c:extLst>
          </c:dPt>
          <c:dLbls>
            <c:dLbl>
              <c:idx val="0"/>
              <c:layout>
                <c:manualLayout>
                  <c:x val="7.5934861032793677E-2"/>
                  <c:y val="-4.7581284694686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70-4ACD-BED5-48662CBCB24C}"/>
                </c:ext>
              </c:extLst>
            </c:dLbl>
            <c:dLbl>
              <c:idx val="1"/>
              <c:layout>
                <c:manualLayout>
                  <c:x val="0.10702003492013887"/>
                  <c:y val="3.1720856463124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70-4ACD-BED5-48662CBCB24C}"/>
                </c:ext>
              </c:extLst>
            </c:dLbl>
            <c:dLbl>
              <c:idx val="2"/>
              <c:layout>
                <c:manualLayout>
                  <c:x val="-8.9765410039879617E-2"/>
                  <c:y val="-5.3925455987311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70-4ACD-BED5-48662CBCB24C}"/>
                </c:ext>
              </c:extLst>
            </c:dLbl>
            <c:dLbl>
              <c:idx val="3"/>
              <c:layout>
                <c:manualLayout>
                  <c:x val="-1.0368699598486341E-2"/>
                  <c:y val="-8.8818398096748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70-4ACD-BED5-48662CBCB24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Полностью уверен</c:v>
                </c:pt>
                <c:pt idx="1">
                  <c:v>Somewhat confident</c:v>
                </c:pt>
                <c:pt idx="2">
                  <c:v>Not very confident</c:v>
                </c:pt>
                <c:pt idx="3">
                  <c:v>Not at all condident</c:v>
                </c:pt>
              </c:strCache>
            </c:strRef>
          </c:cat>
          <c:val>
            <c:numRef>
              <c:f>Sheet1!$B$2:$B$5</c:f>
              <c:numCache>
                <c:formatCode>0%</c:formatCode>
                <c:ptCount val="4"/>
                <c:pt idx="0">
                  <c:v>0.125</c:v>
                </c:pt>
                <c:pt idx="1">
                  <c:v>0.54166666666666663</c:v>
                </c:pt>
                <c:pt idx="2">
                  <c:v>0.29166666666666669</c:v>
                </c:pt>
                <c:pt idx="3">
                  <c:v>4.1666666666666664E-2</c:v>
                </c:pt>
              </c:numCache>
            </c:numRef>
          </c:val>
          <c:extLst>
            <c:ext xmlns:c16="http://schemas.microsoft.com/office/drawing/2014/chart" uri="{C3380CC4-5D6E-409C-BE32-E72D297353CC}">
              <c16:uniqueId val="{0000000C-8470-4ACD-BED5-48662CBCB24C}"/>
            </c:ext>
          </c:extLst>
        </c:ser>
        <c:dLbls>
          <c:showLegendKey val="0"/>
          <c:showVal val="1"/>
          <c:showCatName val="0"/>
          <c:showSerName val="0"/>
          <c:showPercent val="0"/>
          <c:showBubbleSize val="0"/>
          <c:showLeaderLines val="0"/>
        </c:dLbls>
        <c:firstSliceAng val="0"/>
        <c:holeSize val="80"/>
      </c:doughnutChart>
      <c:spPr>
        <a:ln w="12700"/>
      </c:spPr>
    </c:plotArea>
    <c:plotVisOnly val="1"/>
    <c:dispBlanksAs val="gap"/>
    <c:showDLblsOverMax val="0"/>
  </c:chart>
  <c:txPr>
    <a:bodyPr/>
    <a:lstStyle/>
    <a:p>
      <a:pPr>
        <a:defRPr sz="1200">
          <a:solidFill>
            <a:schemeClr val="bg1"/>
          </a:solidFill>
        </a:defRPr>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763479895395526E-2"/>
          <c:y val="8.6440582714630929E-3"/>
          <c:w val="0.12290969831470895"/>
          <c:h val="0.11291900566354665"/>
        </c:manualLayout>
      </c:layout>
      <c:doughnutChart>
        <c:varyColors val="1"/>
        <c:ser>
          <c:idx val="0"/>
          <c:order val="0"/>
          <c:tx>
            <c:strRef>
              <c:f>Sheet1!$B$1</c:f>
              <c:strCache>
                <c:ptCount val="1"/>
                <c:pt idx="0">
                  <c:v>Sales</c:v>
                </c:pt>
              </c:strCache>
            </c:strRef>
          </c:tx>
          <c:spPr>
            <a:ln w="19050">
              <a:solidFill>
                <a:srgbClr val="000000"/>
              </a:solidFill>
            </a:ln>
          </c:spPr>
          <c:dPt>
            <c:idx val="0"/>
            <c:bubble3D val="0"/>
            <c:spPr>
              <a:solidFill>
                <a:srgbClr val="0060FF"/>
              </a:solidFill>
              <a:ln w="19050">
                <a:solidFill>
                  <a:srgbClr val="000000"/>
                </a:solidFill>
              </a:ln>
            </c:spPr>
            <c:extLst>
              <c:ext xmlns:c16="http://schemas.microsoft.com/office/drawing/2014/chart" uri="{C3380CC4-5D6E-409C-BE32-E72D297353CC}">
                <c16:uniqueId val="{00000003-F2AA-4006-829E-7C3048EEFC34}"/>
              </c:ext>
            </c:extLst>
          </c:dPt>
          <c:dPt>
            <c:idx val="1"/>
            <c:bubble3D val="0"/>
            <c:spPr>
              <a:solidFill>
                <a:srgbClr val="FFFFFF">
                  <a:lumMod val="65000"/>
                </a:srgbClr>
              </a:solidFill>
              <a:ln w="19050">
                <a:solidFill>
                  <a:srgbClr val="000000"/>
                </a:solidFill>
              </a:ln>
            </c:spPr>
            <c:extLst>
              <c:ext xmlns:c16="http://schemas.microsoft.com/office/drawing/2014/chart" uri="{C3380CC4-5D6E-409C-BE32-E72D297353CC}">
                <c16:uniqueId val="{00000005-F2AA-4006-829E-7C3048EEFC34}"/>
              </c:ext>
            </c:extLst>
          </c:dPt>
          <c:dPt>
            <c:idx val="2"/>
            <c:bubble3D val="0"/>
            <c:spPr>
              <a:solidFill>
                <a:srgbClr val="FFFFFF">
                  <a:lumMod val="75000"/>
                </a:srgbClr>
              </a:solidFill>
              <a:ln w="19050">
                <a:solidFill>
                  <a:srgbClr val="000000"/>
                </a:solidFill>
              </a:ln>
            </c:spPr>
            <c:extLst>
              <c:ext xmlns:c16="http://schemas.microsoft.com/office/drawing/2014/chart" uri="{C3380CC4-5D6E-409C-BE32-E72D297353CC}">
                <c16:uniqueId val="{00000007-F2AA-4006-829E-7C3048EEFC34}"/>
              </c:ext>
            </c:extLst>
          </c:dPt>
          <c:dPt>
            <c:idx val="3"/>
            <c:bubble3D val="0"/>
            <c:spPr>
              <a:solidFill>
                <a:srgbClr val="FFFFFF"/>
              </a:solidFill>
              <a:ln w="19050">
                <a:solidFill>
                  <a:srgbClr val="000000"/>
                </a:solidFill>
              </a:ln>
            </c:spPr>
            <c:extLst>
              <c:ext xmlns:c16="http://schemas.microsoft.com/office/drawing/2014/chart" uri="{C3380CC4-5D6E-409C-BE32-E72D297353CC}">
                <c16:uniqueId val="{00000009-F2AA-4006-829E-7C3048EEFC34}"/>
              </c:ext>
            </c:extLst>
          </c:dPt>
          <c:dPt>
            <c:idx val="4"/>
            <c:bubble3D val="0"/>
            <c:spPr>
              <a:solidFill>
                <a:srgbClr val="3EB1CC">
                  <a:lumMod val="40000"/>
                  <a:lumOff val="60000"/>
                </a:srgbClr>
              </a:solidFill>
              <a:ln w="19050">
                <a:solidFill>
                  <a:srgbClr val="000000"/>
                </a:solidFill>
              </a:ln>
            </c:spPr>
            <c:extLst>
              <c:ext xmlns:c16="http://schemas.microsoft.com/office/drawing/2014/chart" uri="{C3380CC4-5D6E-409C-BE32-E72D297353CC}">
                <c16:uniqueId val="{0000000B-F2AA-4006-829E-7C3048EEFC34}"/>
              </c:ext>
            </c:extLst>
          </c:dPt>
          <c:dPt>
            <c:idx val="5"/>
            <c:bubble3D val="0"/>
            <c:spPr>
              <a:solidFill>
                <a:srgbClr val="3EB1CC">
                  <a:lumMod val="20000"/>
                  <a:lumOff val="80000"/>
                </a:srgbClr>
              </a:solidFill>
              <a:ln w="19050">
                <a:solidFill>
                  <a:srgbClr val="000000"/>
                </a:solidFill>
              </a:ln>
            </c:spPr>
            <c:extLst>
              <c:ext xmlns:c16="http://schemas.microsoft.com/office/drawing/2014/chart" uri="{C3380CC4-5D6E-409C-BE32-E72D297353CC}">
                <c16:uniqueId val="{0000000D-F2AA-4006-829E-7C3048EEFC34}"/>
              </c:ext>
            </c:extLst>
          </c:dPt>
          <c:cat>
            <c:strRef>
              <c:f>Sheet1!$A$2:$A$5</c:f>
              <c:strCache>
                <c:ptCount val="4"/>
                <c:pt idx="0">
                  <c:v>Полностью уверен</c:v>
                </c:pt>
                <c:pt idx="1">
                  <c:v>Скорее уверен</c:v>
                </c:pt>
                <c:pt idx="2">
                  <c:v>Скорее не уверен</c:v>
                </c:pt>
                <c:pt idx="3">
                  <c:v>Совсем не уверен</c:v>
                </c:pt>
              </c:strCache>
            </c:strRef>
          </c:cat>
          <c:val>
            <c:numRef>
              <c:f>Sheet1!$B$2:$B$5</c:f>
              <c:numCache>
                <c:formatCode>0%</c:formatCode>
                <c:ptCount val="4"/>
                <c:pt idx="0">
                  <c:v>0.06</c:v>
                </c:pt>
                <c:pt idx="1">
                  <c:v>0.38</c:v>
                </c:pt>
                <c:pt idx="2">
                  <c:v>0.46</c:v>
                </c:pt>
                <c:pt idx="3">
                  <c:v>0.11</c:v>
                </c:pt>
              </c:numCache>
            </c:numRef>
          </c:val>
          <c:extLst>
            <c:ext xmlns:c16="http://schemas.microsoft.com/office/drawing/2014/chart" uri="{C3380CC4-5D6E-409C-BE32-E72D297353CC}">
              <c16:uniqueId val="{0000000E-F2AA-4006-829E-7C3048EEFC34}"/>
            </c:ext>
          </c:extLst>
        </c:ser>
        <c:dLbls>
          <c:showLegendKey val="0"/>
          <c:showVal val="0"/>
          <c:showCatName val="0"/>
          <c:showSerName val="0"/>
          <c:showPercent val="0"/>
          <c:showBubbleSize val="0"/>
          <c:showLeaderLines val="0"/>
        </c:dLbls>
        <c:firstSliceAng val="0"/>
        <c:holeSize val="80"/>
      </c:doughnutChart>
      <c:spPr>
        <a:ln w="12700"/>
      </c:spPr>
    </c:plotArea>
    <c:legend>
      <c:legendPos val="b"/>
      <c:layout>
        <c:manualLayout>
          <c:xMode val="edge"/>
          <c:yMode val="edge"/>
          <c:x val="0"/>
          <c:y val="3.3074612699582817E-3"/>
          <c:w val="0.99598503304708197"/>
          <c:h val="0.99513091230216955"/>
        </c:manualLayout>
      </c:layout>
      <c:overlay val="1"/>
      <c:spPr>
        <a:solidFill>
          <a:srgbClr val="000000"/>
        </a:solidFill>
      </c:spPr>
    </c:legend>
    <c:plotVisOnly val="1"/>
    <c:dispBlanksAs val="gap"/>
    <c:showDLblsOverMax val="0"/>
  </c:chart>
  <c:txPr>
    <a:bodyPr/>
    <a:lstStyle/>
    <a:p>
      <a:pPr>
        <a:defRPr sz="1200">
          <a:solidFill>
            <a:schemeClr val="bg1"/>
          </a:solidFill>
        </a:defRPr>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793230039796851E-3"/>
          <c:y val="0"/>
          <c:w val="0.99830472617819577"/>
          <c:h val="0.78062105693744943"/>
        </c:manualLayout>
      </c:layout>
      <c:barChart>
        <c:barDir val="col"/>
        <c:grouping val="clustered"/>
        <c:varyColors val="0"/>
        <c:ser>
          <c:idx val="0"/>
          <c:order val="0"/>
          <c:tx>
            <c:strRef>
              <c:f>Sheet1!$B$1</c:f>
              <c:strCache>
                <c:ptCount val="1"/>
                <c:pt idx="0">
                  <c:v>Средняя частота</c:v>
                </c:pt>
              </c:strCache>
            </c:strRef>
          </c:tx>
          <c:spPr>
            <a:solidFill>
              <a:schemeClr val="accent1"/>
            </a:solidFill>
            <a:ln>
              <a:noFill/>
            </a:ln>
            <a:effectLst/>
          </c:spPr>
          <c:invertIfNegative val="0"/>
          <c:cat>
            <c:strRef>
              <c:f>Sheet1!$A$2:$A$4</c:f>
              <c:strCache>
                <c:ptCount val="3"/>
                <c:pt idx="0">
                  <c:v>Социальные сети</c:v>
                </c:pt>
                <c:pt idx="1">
                  <c:v>Онлайн-видео</c:v>
                </c:pt>
                <c:pt idx="2">
                  <c:v>ТВ</c:v>
                </c:pt>
              </c:strCache>
            </c:strRef>
          </c:cat>
          <c:val>
            <c:numRef>
              <c:f>Sheet1!$B$2:$B$4</c:f>
              <c:numCache>
                <c:formatCode>General</c:formatCode>
                <c:ptCount val="3"/>
                <c:pt idx="0">
                  <c:v>5</c:v>
                </c:pt>
                <c:pt idx="1">
                  <c:v>6</c:v>
                </c:pt>
                <c:pt idx="2">
                  <c:v>12</c:v>
                </c:pt>
              </c:numCache>
            </c:numRef>
          </c:val>
          <c:extLst>
            <c:ext xmlns:c16="http://schemas.microsoft.com/office/drawing/2014/chart" uri="{C3380CC4-5D6E-409C-BE32-E72D297353CC}">
              <c16:uniqueId val="{00000000-41D2-46F8-AC96-6AE4D4026D11}"/>
            </c:ext>
          </c:extLst>
        </c:ser>
        <c:ser>
          <c:idx val="1"/>
          <c:order val="1"/>
          <c:tx>
            <c:strRef>
              <c:f>Sheet1!$C$1</c:f>
              <c:strCache>
                <c:ptCount val="1"/>
                <c:pt idx="0">
                  <c:v>Оптимальная частота</c:v>
                </c:pt>
              </c:strCache>
            </c:strRef>
          </c:tx>
          <c:spPr>
            <a:solidFill>
              <a:schemeClr val="tx2"/>
            </a:solidFill>
            <a:ln>
              <a:noFill/>
            </a:ln>
            <a:effectLst/>
          </c:spPr>
          <c:invertIfNegative val="0"/>
          <c:cat>
            <c:strRef>
              <c:f>Sheet1!$A$2:$A$4</c:f>
              <c:strCache>
                <c:ptCount val="3"/>
                <c:pt idx="0">
                  <c:v>Социальные сети</c:v>
                </c:pt>
                <c:pt idx="1">
                  <c:v>Онлайн-видео</c:v>
                </c:pt>
                <c:pt idx="2">
                  <c:v>ТВ</c:v>
                </c:pt>
              </c:strCache>
            </c:strRef>
          </c:cat>
          <c:val>
            <c:numRef>
              <c:f>Sheet1!$C$2:$C$4</c:f>
              <c:numCache>
                <c:formatCode>General</c:formatCode>
                <c:ptCount val="3"/>
                <c:pt idx="0">
                  <c:v>16</c:v>
                </c:pt>
                <c:pt idx="1">
                  <c:v>14</c:v>
                </c:pt>
                <c:pt idx="2">
                  <c:v>13</c:v>
                </c:pt>
              </c:numCache>
            </c:numRef>
          </c:val>
          <c:extLst>
            <c:ext xmlns:c16="http://schemas.microsoft.com/office/drawing/2014/chart" uri="{C3380CC4-5D6E-409C-BE32-E72D297353CC}">
              <c16:uniqueId val="{00000001-41D2-46F8-AC96-6AE4D4026D11}"/>
            </c:ext>
          </c:extLst>
        </c:ser>
        <c:dLbls>
          <c:showLegendKey val="0"/>
          <c:showVal val="0"/>
          <c:showCatName val="0"/>
          <c:showSerName val="0"/>
          <c:showPercent val="0"/>
          <c:showBubbleSize val="0"/>
        </c:dLbls>
        <c:gapWidth val="500"/>
        <c:overlap val="-100"/>
        <c:axId val="173145088"/>
        <c:axId val="172819200"/>
      </c:barChart>
      <c:catAx>
        <c:axId val="1731450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crossAx val="172819200"/>
        <c:crosses val="autoZero"/>
        <c:auto val="1"/>
        <c:lblAlgn val="ctr"/>
        <c:lblOffset val="100"/>
        <c:noMultiLvlLbl val="0"/>
      </c:catAx>
      <c:valAx>
        <c:axId val="172819200"/>
        <c:scaling>
          <c:orientation val="minMax"/>
          <c:max val="20"/>
        </c:scaling>
        <c:delete val="1"/>
        <c:axPos val="r"/>
        <c:numFmt formatCode="0%" sourceLinked="0"/>
        <c:majorTickMark val="out"/>
        <c:minorTickMark val="none"/>
        <c:tickLblPos val="nextTo"/>
        <c:crossAx val="173145088"/>
        <c:crosses val="autoZero"/>
        <c:crossBetween val="between"/>
      </c:valAx>
      <c:spPr>
        <a:noFill/>
        <a:ln>
          <a:noFill/>
        </a:ln>
        <a:effectLst/>
      </c:spPr>
    </c:plotArea>
    <c:legend>
      <c:legendPos val="b"/>
      <c:layout>
        <c:manualLayout>
          <c:xMode val="edge"/>
          <c:yMode val="edge"/>
          <c:x val="6.5736084009971718E-2"/>
          <c:y val="0.93556300639989975"/>
          <c:w val="0.82711898095056113"/>
          <c:h val="6.443699360010023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41903358267047"/>
          <c:y val="0.23942996456580165"/>
          <c:w val="0.86812060686275905"/>
          <c:h val="0.6228545641767167"/>
        </c:manualLayout>
      </c:layout>
      <c:barChart>
        <c:barDir val="bar"/>
        <c:grouping val="stacked"/>
        <c:varyColors val="0"/>
        <c:ser>
          <c:idx val="0"/>
          <c:order val="0"/>
          <c:tx>
            <c:strRef>
              <c:f>Лист1!$A$2</c:f>
              <c:strCache>
                <c:ptCount val="1"/>
                <c:pt idx="0">
                  <c:v>Точно уверен</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Лист1!$C$1:$D$1</c:f>
              <c:strCache>
                <c:ptCount val="2"/>
                <c:pt idx="0">
                  <c:v>Мир </c:v>
                </c:pt>
                <c:pt idx="1">
                  <c:v>Россия </c:v>
                </c:pt>
              </c:strCache>
            </c:strRef>
          </c:cat>
          <c:val>
            <c:numRef>
              <c:f>Лист1!$C$2:$D$2</c:f>
              <c:numCache>
                <c:formatCode>0%</c:formatCode>
                <c:ptCount val="2"/>
                <c:pt idx="0">
                  <c:v>0.18241042345276873</c:v>
                </c:pt>
                <c:pt idx="1">
                  <c:v>0.28125</c:v>
                </c:pt>
              </c:numCache>
            </c:numRef>
          </c:val>
          <c:extLst>
            <c:ext xmlns:c16="http://schemas.microsoft.com/office/drawing/2014/chart" uri="{C3380CC4-5D6E-409C-BE32-E72D297353CC}">
              <c16:uniqueId val="{00000000-33D7-4477-B3FE-06FDE442DDA2}"/>
            </c:ext>
          </c:extLst>
        </c:ser>
        <c:ser>
          <c:idx val="1"/>
          <c:order val="1"/>
          <c:tx>
            <c:strRef>
              <c:f>Лист1!$A$3</c:f>
              <c:strCache>
                <c:ptCount val="1"/>
                <c:pt idx="0">
                  <c:v>Скорее уверен</c:v>
                </c:pt>
              </c:strCache>
            </c:strRef>
          </c:tx>
          <c:spPr>
            <a:solidFill>
              <a:schemeClr val="tx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Лист1!$C$1:$D$1</c:f>
              <c:strCache>
                <c:ptCount val="2"/>
                <c:pt idx="0">
                  <c:v>Мир </c:v>
                </c:pt>
                <c:pt idx="1">
                  <c:v>Россия </c:v>
                </c:pt>
              </c:strCache>
            </c:strRef>
          </c:cat>
          <c:val>
            <c:numRef>
              <c:f>Лист1!$C$3:$D$3</c:f>
              <c:numCache>
                <c:formatCode>0%</c:formatCode>
                <c:ptCount val="2"/>
                <c:pt idx="0">
                  <c:v>0.5439739413680782</c:v>
                </c:pt>
                <c:pt idx="1">
                  <c:v>0.59375</c:v>
                </c:pt>
              </c:numCache>
            </c:numRef>
          </c:val>
          <c:extLst>
            <c:ext xmlns:c16="http://schemas.microsoft.com/office/drawing/2014/chart" uri="{C3380CC4-5D6E-409C-BE32-E72D297353CC}">
              <c16:uniqueId val="{00000001-33D7-4477-B3FE-06FDE442DDA2}"/>
            </c:ext>
          </c:extLst>
        </c:ser>
        <c:dLbls>
          <c:dLblPos val="ctr"/>
          <c:showLegendKey val="0"/>
          <c:showVal val="1"/>
          <c:showCatName val="0"/>
          <c:showSerName val="0"/>
          <c:showPercent val="0"/>
          <c:showBubbleSize val="0"/>
        </c:dLbls>
        <c:gapWidth val="150"/>
        <c:overlap val="100"/>
        <c:axId val="1109252264"/>
        <c:axId val="1109255216"/>
      </c:barChart>
      <c:catAx>
        <c:axId val="1109252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109255216"/>
        <c:crosses val="autoZero"/>
        <c:auto val="1"/>
        <c:lblAlgn val="ctr"/>
        <c:lblOffset val="100"/>
        <c:noMultiLvlLbl val="0"/>
      </c:catAx>
      <c:valAx>
        <c:axId val="1109255216"/>
        <c:scaling>
          <c:orientation val="minMax"/>
        </c:scaling>
        <c:delete val="1"/>
        <c:axPos val="b"/>
        <c:numFmt formatCode="0%" sourceLinked="1"/>
        <c:majorTickMark val="none"/>
        <c:minorTickMark val="none"/>
        <c:tickLblPos val="nextTo"/>
        <c:crossAx val="1109252264"/>
        <c:crosses val="autoZero"/>
        <c:crossBetween val="between"/>
      </c:valAx>
      <c:spPr>
        <a:noFill/>
        <a:ln>
          <a:noFill/>
        </a:ln>
        <a:effectLst/>
      </c:spPr>
    </c:plotArea>
    <c:legend>
      <c:legendPos val="b"/>
      <c:layout>
        <c:manualLayout>
          <c:xMode val="edge"/>
          <c:yMode val="edge"/>
          <c:x val="0.28142250613188335"/>
          <c:y val="9.8388927508770277E-2"/>
          <c:w val="0.40739431828850042"/>
          <c:h val="7.31073855809954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83303867819613E-2"/>
          <c:y val="3.4920634920634921E-2"/>
          <c:w val="0.97563339226436074"/>
          <c:h val="0.83354230721159839"/>
        </c:manualLayout>
      </c:layout>
      <c:barChart>
        <c:barDir val="col"/>
        <c:grouping val="clustered"/>
        <c:varyColors val="0"/>
        <c:ser>
          <c:idx val="0"/>
          <c:order val="0"/>
          <c:tx>
            <c:strRef>
              <c:f>Лист1!$B$1</c:f>
              <c:strCache>
                <c:ptCount val="1"/>
                <c:pt idx="0">
                  <c:v>Не интегрированные кампании</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Пресса</c:v>
                </c:pt>
                <c:pt idx="1">
                  <c:v>ООН</c:v>
                </c:pt>
                <c:pt idx="2">
                  <c:v>Online Display</c:v>
                </c:pt>
                <c:pt idx="3">
                  <c:v>Радио</c:v>
                </c:pt>
                <c:pt idx="4">
                  <c:v>Online Video</c:v>
                </c:pt>
                <c:pt idx="5">
                  <c:v>ТВ</c:v>
                </c:pt>
              </c:strCache>
            </c:strRef>
          </c:cat>
          <c:val>
            <c:numRef>
              <c:f>Лист1!$B$2:$B$7</c:f>
              <c:numCache>
                <c:formatCode>General</c:formatCode>
                <c:ptCount val="6"/>
                <c:pt idx="0">
                  <c:v>100</c:v>
                </c:pt>
                <c:pt idx="1">
                  <c:v>100</c:v>
                </c:pt>
                <c:pt idx="2">
                  <c:v>100</c:v>
                </c:pt>
                <c:pt idx="3">
                  <c:v>100</c:v>
                </c:pt>
                <c:pt idx="4">
                  <c:v>100</c:v>
                </c:pt>
                <c:pt idx="5">
                  <c:v>100</c:v>
                </c:pt>
              </c:numCache>
            </c:numRef>
          </c:val>
          <c:extLst>
            <c:ext xmlns:c16="http://schemas.microsoft.com/office/drawing/2014/chart" uri="{C3380CC4-5D6E-409C-BE32-E72D297353CC}">
              <c16:uniqueId val="{00000000-E173-4D23-B5CE-022430BBCE99}"/>
            </c:ext>
          </c:extLst>
        </c:ser>
        <c:ser>
          <c:idx val="1"/>
          <c:order val="1"/>
          <c:tx>
            <c:strRef>
              <c:f>Лист1!$C$1</c:f>
              <c:strCache>
                <c:ptCount val="1"/>
                <c:pt idx="0">
                  <c:v>Интегрированные кампании, но контент НЕ адаптирован под площадку</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Пресса</c:v>
                </c:pt>
                <c:pt idx="1">
                  <c:v>ООН</c:v>
                </c:pt>
                <c:pt idx="2">
                  <c:v>Online Display</c:v>
                </c:pt>
                <c:pt idx="3">
                  <c:v>Радио</c:v>
                </c:pt>
                <c:pt idx="4">
                  <c:v>Online Video</c:v>
                </c:pt>
                <c:pt idx="5">
                  <c:v>ТВ</c:v>
                </c:pt>
              </c:strCache>
            </c:strRef>
          </c:cat>
          <c:val>
            <c:numRef>
              <c:f>Лист1!$C$2:$C$7</c:f>
              <c:numCache>
                <c:formatCode>General</c:formatCode>
                <c:ptCount val="6"/>
                <c:pt idx="0">
                  <c:v>149</c:v>
                </c:pt>
                <c:pt idx="1">
                  <c:v>113</c:v>
                </c:pt>
                <c:pt idx="2">
                  <c:v>198</c:v>
                </c:pt>
                <c:pt idx="3">
                  <c:v>299</c:v>
                </c:pt>
                <c:pt idx="4">
                  <c:v>335</c:v>
                </c:pt>
                <c:pt idx="5">
                  <c:v>372</c:v>
                </c:pt>
              </c:numCache>
            </c:numRef>
          </c:val>
          <c:extLst>
            <c:ext xmlns:c16="http://schemas.microsoft.com/office/drawing/2014/chart" uri="{C3380CC4-5D6E-409C-BE32-E72D297353CC}">
              <c16:uniqueId val="{00000001-E173-4D23-B5CE-022430BBCE99}"/>
            </c:ext>
          </c:extLst>
        </c:ser>
        <c:ser>
          <c:idx val="2"/>
          <c:order val="2"/>
          <c:tx>
            <c:strRef>
              <c:f>Лист1!$D$1</c:f>
              <c:strCache>
                <c:ptCount val="1"/>
                <c:pt idx="0">
                  <c:v>Интегрированные кампании, контент адаптирован под площадку</c:v>
                </c:pt>
              </c:strCache>
            </c:strRef>
          </c:tx>
          <c:spPr>
            <a:solidFill>
              <a:schemeClr val="tx1">
                <a:lumMod val="60000"/>
                <a:lumOff val="40000"/>
              </a:schemeClr>
            </a:solidFill>
            <a:ln>
              <a:noFill/>
            </a:ln>
            <a:effectLst/>
          </c:spPr>
          <c:invertIfNegative val="0"/>
          <c:dPt>
            <c:idx val="4"/>
            <c:invertIfNegative val="0"/>
            <c:bubble3D val="0"/>
            <c:spPr>
              <a:solidFill>
                <a:schemeClr val="tx2"/>
              </a:solidFill>
              <a:ln>
                <a:noFill/>
              </a:ln>
              <a:effectLst/>
            </c:spPr>
            <c:extLst>
              <c:ext xmlns:c16="http://schemas.microsoft.com/office/drawing/2014/chart" uri="{C3380CC4-5D6E-409C-BE32-E72D297353CC}">
                <c16:uniqueId val="{00000003-E173-4D23-B5CE-022430BBCE9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Лист1!$A$2:$A$7</c:f>
              <c:strCache>
                <c:ptCount val="6"/>
                <c:pt idx="0">
                  <c:v>Пресса</c:v>
                </c:pt>
                <c:pt idx="1">
                  <c:v>ООН</c:v>
                </c:pt>
                <c:pt idx="2">
                  <c:v>Online Display</c:v>
                </c:pt>
                <c:pt idx="3">
                  <c:v>Радио</c:v>
                </c:pt>
                <c:pt idx="4">
                  <c:v>Online Video</c:v>
                </c:pt>
                <c:pt idx="5">
                  <c:v>ТВ</c:v>
                </c:pt>
              </c:strCache>
            </c:strRef>
          </c:cat>
          <c:val>
            <c:numRef>
              <c:f>Лист1!$D$2:$D$7</c:f>
              <c:numCache>
                <c:formatCode>General</c:formatCode>
                <c:ptCount val="6"/>
                <c:pt idx="0">
                  <c:v>137</c:v>
                </c:pt>
                <c:pt idx="1">
                  <c:v>151</c:v>
                </c:pt>
                <c:pt idx="2">
                  <c:v>219</c:v>
                </c:pt>
                <c:pt idx="3">
                  <c:v>306</c:v>
                </c:pt>
                <c:pt idx="4">
                  <c:v>502</c:v>
                </c:pt>
                <c:pt idx="5">
                  <c:v>478</c:v>
                </c:pt>
              </c:numCache>
            </c:numRef>
          </c:val>
          <c:extLst>
            <c:ext xmlns:c16="http://schemas.microsoft.com/office/drawing/2014/chart" uri="{C3380CC4-5D6E-409C-BE32-E72D297353CC}">
              <c16:uniqueId val="{00000002-E173-4D23-B5CE-022430BBCE99}"/>
            </c:ext>
          </c:extLst>
        </c:ser>
        <c:dLbls>
          <c:showLegendKey val="0"/>
          <c:showVal val="0"/>
          <c:showCatName val="0"/>
          <c:showSerName val="0"/>
          <c:showPercent val="0"/>
          <c:showBubbleSize val="0"/>
        </c:dLbls>
        <c:gapWidth val="219"/>
        <c:overlap val="-27"/>
        <c:axId val="1098426088"/>
        <c:axId val="1098432976"/>
      </c:barChart>
      <c:catAx>
        <c:axId val="1098426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crossAx val="1098432976"/>
        <c:crosses val="autoZero"/>
        <c:auto val="1"/>
        <c:lblAlgn val="ctr"/>
        <c:lblOffset val="100"/>
        <c:noMultiLvlLbl val="0"/>
      </c:catAx>
      <c:valAx>
        <c:axId val="1098432976"/>
        <c:scaling>
          <c:orientation val="minMax"/>
        </c:scaling>
        <c:delete val="1"/>
        <c:axPos val="l"/>
        <c:numFmt formatCode="General" sourceLinked="1"/>
        <c:majorTickMark val="none"/>
        <c:minorTickMark val="none"/>
        <c:tickLblPos val="nextTo"/>
        <c:crossAx val="1098426088"/>
        <c:crosses val="autoZero"/>
        <c:crossBetween val="between"/>
      </c:valAx>
      <c:spPr>
        <a:noFill/>
        <a:ln>
          <a:noFill/>
        </a:ln>
        <a:effectLst/>
      </c:spPr>
    </c:plotArea>
    <c:legend>
      <c:legendPos val="b"/>
      <c:layout>
        <c:manualLayout>
          <c:xMode val="edge"/>
          <c:yMode val="edge"/>
          <c:x val="1.5924633402031871E-4"/>
          <c:y val="1.8297212848393956E-2"/>
          <c:w val="0.40491476396658371"/>
          <c:h val="0.403925009373828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0.27486</cdr:x>
      <cdr:y>0.32345</cdr:y>
    </cdr:from>
    <cdr:to>
      <cdr:x>0.64949</cdr:x>
      <cdr:y>0.58491</cdr:y>
    </cdr:to>
    <cdr:sp macro="" textlink="">
      <cdr:nvSpPr>
        <cdr:cNvPr id="2" name="Ellipse 1">
          <a:extLst xmlns:a="http://schemas.openxmlformats.org/drawingml/2006/main">
            <a:ext uri="{FF2B5EF4-FFF2-40B4-BE49-F238E27FC236}">
              <a16:creationId xmlns:a16="http://schemas.microsoft.com/office/drawing/2014/main" id="{D8DCCE54-FEF6-4DC7-A679-6ECE7106D9F1}"/>
            </a:ext>
          </a:extLst>
        </cdr:cNvPr>
        <cdr:cNvSpPr/>
      </cdr:nvSpPr>
      <cdr:spPr>
        <a:xfrm xmlns:a="http://schemas.openxmlformats.org/drawingml/2006/main">
          <a:off x="1861329" y="1730127"/>
          <a:ext cx="2537011" cy="1398494"/>
        </a:xfrm>
        <a:prstGeom xmlns:a="http://schemas.openxmlformats.org/drawingml/2006/main" prst="ellipse">
          <a:avLst/>
        </a:prstGeom>
      </cdr:spPr>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8693"/>
          </a:xfrm>
          <a:prstGeom prst="rect">
            <a:avLst/>
          </a:prstGeom>
        </p:spPr>
        <p:txBody>
          <a:bodyPr vert="horz" lIns="91440" tIns="45720" rIns="91440" bIns="45720" rtlCol="0"/>
          <a:lstStyle>
            <a:lvl1pPr algn="r">
              <a:defRPr sz="1200"/>
            </a:lvl1pPr>
          </a:lstStyle>
          <a:p>
            <a:fld id="{42691DDE-BA6A-4F57-909C-98F49C72955F}" type="datetimeFigureOut">
              <a:rPr lang="en-GB" smtClean="0"/>
              <a:t>22/04/2020</a:t>
            </a:fld>
            <a:endParaRPr lang="en-GB"/>
          </a:p>
        </p:txBody>
      </p:sp>
      <p:sp>
        <p:nvSpPr>
          <p:cNvPr id="4" name="Footer Placeholder 3"/>
          <p:cNvSpPr>
            <a:spLocks noGrp="1"/>
          </p:cNvSpPr>
          <p:nvPr>
            <p:ph type="ftr" sz="quarter" idx="2"/>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0647"/>
            <a:ext cx="2949099" cy="498692"/>
          </a:xfrm>
          <a:prstGeom prst="rect">
            <a:avLst/>
          </a:prstGeom>
        </p:spPr>
        <p:txBody>
          <a:bodyPr vert="horz" lIns="91440" tIns="45720" rIns="91440" bIns="45720" rtlCol="0" anchor="b"/>
          <a:lstStyle>
            <a:lvl1pPr algn="r">
              <a:defRPr sz="1200"/>
            </a:lvl1pPr>
          </a:lstStyle>
          <a:p>
            <a:fld id="{3DC50D33-42BE-4A7B-9A0E-84D31BC6EF4B}" type="slidenum">
              <a:rPr lang="en-GB" smtClean="0"/>
              <a:t>‹#›</a:t>
            </a:fld>
            <a:endParaRPr lang="en-GB"/>
          </a:p>
        </p:txBody>
      </p:sp>
    </p:spTree>
    <p:extLst>
      <p:ext uri="{BB962C8B-B14F-4D97-AF65-F5344CB8AC3E}">
        <p14:creationId xmlns:p14="http://schemas.microsoft.com/office/powerpoint/2010/main" val="2734553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CBAAC5B1-F58D-4268-BB75-9856A9D794A6}" type="datetimeFigureOut">
              <a:rPr lang="en-GB" smtClean="0"/>
              <a:t>22/04/2020</a:t>
            </a:fld>
            <a:endParaRPr lang="en-GB"/>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 confidence hasn’t changed YOY; Advertising confidence down 11pts; Agency up 3, Media down 10</a:t>
            </a:r>
          </a:p>
        </p:txBody>
      </p:sp>
      <p:sp>
        <p:nvSpPr>
          <p:cNvPr id="4" name="Slide Number Placeholder 3"/>
          <p:cNvSpPr>
            <a:spLocks noGrp="1"/>
          </p:cNvSpPr>
          <p:nvPr>
            <p:ph type="sldNum" sz="quarter" idx="5"/>
          </p:nvPr>
        </p:nvSpPr>
        <p:spPr/>
        <p:txBody>
          <a:bodyPr/>
          <a:lstStyle/>
          <a:p>
            <a:fld id="{65900C33-90AE-4963-9AD8-3B07939F57E9}" type="slidenum">
              <a:rPr lang="en-GB" smtClean="0"/>
              <a:t>4</a:t>
            </a:fld>
            <a:endParaRPr lang="en-GB"/>
          </a:p>
        </p:txBody>
      </p:sp>
    </p:spTree>
    <p:extLst>
      <p:ext uri="{BB962C8B-B14F-4D97-AF65-F5344CB8AC3E}">
        <p14:creationId xmlns:p14="http://schemas.microsoft.com/office/powerpoint/2010/main" val="382524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SzPct val="100000"/>
              <a:buNone/>
              <a:defRPr/>
            </a:pPr>
            <a:r>
              <a:rPr lang="en-US" sz="1100" dirty="0"/>
              <a:t>We used the Connect Budget </a:t>
            </a:r>
            <a:r>
              <a:rPr lang="en-US" sz="1100" dirty="0" err="1"/>
              <a:t>Optimiser</a:t>
            </a:r>
            <a:r>
              <a:rPr lang="en-US" sz="1100" dirty="0"/>
              <a:t> to simulate the following scenarios for two exemplary consumer brands: </a:t>
            </a:r>
          </a:p>
          <a:p>
            <a:pPr lvl="1">
              <a:buSzPct val="100000"/>
              <a:defRPr/>
            </a:pPr>
            <a:r>
              <a:rPr lang="en-US" sz="1100" dirty="0"/>
              <a:t>Scenario 1: the brand stops investing on affected touchpoints </a:t>
            </a:r>
          </a:p>
          <a:p>
            <a:pPr lvl="1">
              <a:buSzPct val="100000"/>
              <a:defRPr/>
            </a:pPr>
            <a:r>
              <a:rPr lang="en-US" sz="1100" dirty="0"/>
              <a:t>Scenario 2: the brand stops investing on affected touchpoints and the decreased budget is optimized across remaining touchpoints </a:t>
            </a:r>
          </a:p>
          <a:p>
            <a:pPr lvl="1">
              <a:buSzPct val="100000"/>
              <a:defRPr/>
            </a:pPr>
            <a:r>
              <a:rPr lang="en-US" sz="1100" dirty="0"/>
              <a:t>Scenario 3: the brand stops investing on affected touchpoints and the overall budget is re-distributed to the remaining touchpoints</a:t>
            </a:r>
          </a:p>
          <a:p>
            <a:pPr lvl="1">
              <a:buSzPct val="100000"/>
              <a:defRPr/>
            </a:pPr>
            <a:endParaRPr lang="en-US" sz="1100" dirty="0"/>
          </a:p>
          <a:p>
            <a:pPr lvl="0">
              <a:spcBef>
                <a:spcPts val="0"/>
              </a:spcBef>
              <a:defRPr/>
            </a:pPr>
            <a:r>
              <a:rPr lang="en-US" sz="1100" dirty="0"/>
              <a:t>As a result, we can see: </a:t>
            </a:r>
          </a:p>
          <a:p>
            <a:pPr lvl="1">
              <a:buSzPct val="100000"/>
              <a:defRPr/>
            </a:pPr>
            <a:r>
              <a:rPr lang="en-US" sz="1100" dirty="0"/>
              <a:t>By cutting the invest for affected touchpoints, the brand equity and sales volume shares decrease for both brands </a:t>
            </a:r>
          </a:p>
          <a:p>
            <a:pPr lvl="1">
              <a:buSzPct val="100000"/>
              <a:defRPr/>
            </a:pPr>
            <a:r>
              <a:rPr lang="en-US" sz="1100" dirty="0"/>
              <a:t>The decrease can be compensated if the remaining budget is optimized among the rest of touchpoints. With this, both brands can keep their brand equity and sales volume stable</a:t>
            </a:r>
          </a:p>
          <a:p>
            <a:pPr lvl="1">
              <a:buSzPct val="100000"/>
              <a:defRPr/>
            </a:pPr>
            <a:r>
              <a:rPr lang="en-US" sz="1100" dirty="0"/>
              <a:t>By re-allocating the original budget across the remaining touchpoints, both brands have the potential to still grow their brand and sales share in the market</a:t>
            </a:r>
          </a:p>
          <a:p>
            <a:pPr lvl="1">
              <a:buSzPct val="100000"/>
              <a:defRPr/>
            </a:pPr>
            <a:endParaRPr lang="en-US" sz="1100" dirty="0"/>
          </a:p>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16</a:t>
            </a:fld>
            <a:endParaRPr lang="en-GB"/>
          </a:p>
        </p:txBody>
      </p:sp>
    </p:spTree>
    <p:extLst>
      <p:ext uri="{BB962C8B-B14F-4D97-AF65-F5344CB8AC3E}">
        <p14:creationId xmlns:p14="http://schemas.microsoft.com/office/powerpoint/2010/main" val="1478659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able to combine results of marketing campaigns from various channels and platforms as well as from brand engagements outside typical advertising tactics is crucial for not only understanding performance of marketing campaigns and efforts but also to inform future strategies.</a:t>
            </a:r>
          </a:p>
          <a:p>
            <a:r>
              <a:rPr lang="en-GB" dirty="0"/>
              <a:t>While a small portion of marketers – more so among Agencies and Media – are beginning to integrate ROI results, a much larger portion are still working on it or using results from these measurements separately, largely because traditional results from a Multi-Touch Attribution (MTA) study don’t align with Marketing Mix </a:t>
            </a:r>
            <a:r>
              <a:rPr lang="en-GB" dirty="0" err="1"/>
              <a:t>Modeling</a:t>
            </a:r>
            <a:r>
              <a:rPr lang="en-GB" dirty="0"/>
              <a:t> (MMM) and the ability to combine is just not there – so they’re still used in silos. For many, MTA is used primarily for digital measurement while other activities are primarily measured using MMM. </a:t>
            </a:r>
          </a:p>
          <a:p>
            <a:r>
              <a:rPr lang="en-GB" dirty="0"/>
              <a:t>To create the synergies needed in an omnichannel world, marketers need to create unified measurement solutions.</a:t>
            </a:r>
          </a:p>
        </p:txBody>
      </p:sp>
      <p:sp>
        <p:nvSpPr>
          <p:cNvPr id="4" name="Slide Number Placeholder 3"/>
          <p:cNvSpPr>
            <a:spLocks noGrp="1"/>
          </p:cNvSpPr>
          <p:nvPr>
            <p:ph type="sldNum" sz="quarter" idx="5"/>
          </p:nvPr>
        </p:nvSpPr>
        <p:spPr/>
        <p:txBody>
          <a:bodyPr/>
          <a:lstStyle/>
          <a:p>
            <a:fld id="{65900C33-90AE-4963-9AD8-3B07939F57E9}" type="slidenum">
              <a:rPr lang="en-GB" smtClean="0"/>
              <a:t>17</a:t>
            </a:fld>
            <a:endParaRPr lang="en-GB"/>
          </a:p>
        </p:txBody>
      </p:sp>
    </p:spTree>
    <p:extLst>
      <p:ext uri="{BB962C8B-B14F-4D97-AF65-F5344CB8AC3E}">
        <p14:creationId xmlns:p14="http://schemas.microsoft.com/office/powerpoint/2010/main" val="233945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Regional variance: NA most-focused on short-term sales measurement</a:t>
            </a:r>
          </a:p>
          <a:p>
            <a:r>
              <a:rPr lang="en-GB" dirty="0"/>
              <a:t>publishers want that quick proof!</a:t>
            </a:r>
          </a:p>
          <a:p>
            <a:endParaRPr lang="en-GB" dirty="0"/>
          </a:p>
          <a:p>
            <a:r>
              <a:rPr lang="en-GB" dirty="0"/>
              <a:t>But Media, especially, seem to be focused on quick proof that efforts are impacting sales, and overall we see a similar trend in North America, where marketers, in general, are more heavily focused on short-term sales measurement.</a:t>
            </a:r>
          </a:p>
          <a:p>
            <a:endParaRPr lang="en-GB" dirty="0"/>
          </a:p>
          <a:p>
            <a:r>
              <a:rPr lang="en-GB" dirty="0"/>
              <a:t>Advertisers are the least confident that they have the right balance between brand building and performance marketing</a:t>
            </a:r>
          </a:p>
          <a:p>
            <a:endParaRPr lang="en-GB" b="1" dirty="0"/>
          </a:p>
          <a:p>
            <a:r>
              <a:rPr lang="en-GB" b="1" dirty="0"/>
              <a:t>Many still focus on short-term results</a:t>
            </a:r>
          </a:p>
          <a:p>
            <a:r>
              <a:rPr lang="en-GB" dirty="0"/>
              <a:t>Improvements have been made; in 2018, only 47% of Advertisers measured a mix of short and long-term, which has since grown to 60%.</a:t>
            </a:r>
          </a:p>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18</a:t>
            </a:fld>
            <a:endParaRPr lang="en-GB"/>
          </a:p>
        </p:txBody>
      </p:sp>
    </p:spTree>
    <p:extLst>
      <p:ext uri="{BB962C8B-B14F-4D97-AF65-F5344CB8AC3E}">
        <p14:creationId xmlns:p14="http://schemas.microsoft.com/office/powerpoint/2010/main" val="91294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5"/>
          </p:nvPr>
        </p:nvSpPr>
        <p:spPr/>
        <p:txBody>
          <a:bodyPr/>
          <a:lstStyle/>
          <a:p>
            <a:pPr>
              <a:defRPr/>
            </a:pPr>
            <a:fld id="{21A47BB8-BDAA-AC45-B6C7-A926F5840A0B}"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94628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In-house and 3rd party data is most trusted in the industry; less than half of media trust data from media. Agencies have greater trust in data from tech companies/DMPs/DSPs, whereas Advertisers and Media are less convinced</a:t>
            </a:r>
          </a:p>
        </p:txBody>
      </p:sp>
      <p:sp>
        <p:nvSpPr>
          <p:cNvPr id="4" name="Slide Number Placeholder 3"/>
          <p:cNvSpPr>
            <a:spLocks noGrp="1"/>
          </p:cNvSpPr>
          <p:nvPr>
            <p:ph type="sldNum" sz="quarter" idx="5"/>
          </p:nvPr>
        </p:nvSpPr>
        <p:spPr/>
        <p:txBody>
          <a:bodyPr/>
          <a:lstStyle/>
          <a:p>
            <a:fld id="{65900C33-90AE-4963-9AD8-3B07939F57E9}" type="slidenum">
              <a:rPr lang="en-GB" smtClean="0"/>
              <a:t>5</a:t>
            </a:fld>
            <a:endParaRPr lang="en-GB"/>
          </a:p>
        </p:txBody>
      </p:sp>
    </p:spTree>
    <p:extLst>
      <p:ext uri="{BB962C8B-B14F-4D97-AF65-F5344CB8AC3E}">
        <p14:creationId xmlns:p14="http://schemas.microsoft.com/office/powerpoint/2010/main" val="285211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TRENDING</a:t>
            </a:r>
          </a:p>
          <a:p>
            <a:r>
              <a:rPr lang="en-GB" dirty="0"/>
              <a:t>NA less confident – more data=bigger task/more siloed?</a:t>
            </a:r>
          </a:p>
          <a:p>
            <a:endParaRPr lang="en-GB" dirty="0"/>
          </a:p>
          <a:p>
            <a:r>
              <a:rPr lang="en-GB" dirty="0"/>
              <a:t>Even once you have all of the data you need, you still need to be able to manipulate it in a way that creates useful insights. A large portion of Advertisers – 47% – still aren’t confident in their ability to integrate multiple data stories and create meaningful insights. </a:t>
            </a:r>
          </a:p>
          <a:p>
            <a:r>
              <a:rPr lang="en-GB" dirty="0"/>
              <a:t>This is especially true of marketers in North America, who show even less confidence, likely because they have access to a much larger data pool, creating a bigger task in sifting through and manipulating data, especially if some of that data still exists in silos.</a:t>
            </a:r>
          </a:p>
          <a:p>
            <a:endParaRPr lang="en-GB" dirty="0"/>
          </a:p>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6</a:t>
            </a:fld>
            <a:endParaRPr lang="en-GB"/>
          </a:p>
        </p:txBody>
      </p:sp>
    </p:spTree>
    <p:extLst>
      <p:ext uri="{BB962C8B-B14F-4D97-AF65-F5344CB8AC3E}">
        <p14:creationId xmlns:p14="http://schemas.microsoft.com/office/powerpoint/2010/main" val="284639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Frequency remains critical for measuring media effectiveness, and while additional exposures increase awareness and likeliness of engagement, there is a tipping point at which consumers can become annoyed or disengaged. </a:t>
            </a:r>
          </a:p>
          <a:p>
            <a:r>
              <a:rPr lang="en-GB" dirty="0"/>
              <a:t>But because marketers lack confidence in their media mix and the balance of their short and long-term objectives, getting frequency right is also a concern.</a:t>
            </a:r>
          </a:p>
          <a:p>
            <a:r>
              <a:rPr lang="en-GB" dirty="0"/>
              <a:t>57% of Advertisers and over 1/3 of Agencies and Media aren’t sure they are reaching optimum frequencies which impacts their ability to understand performance and inform future campaign decisions.</a:t>
            </a:r>
          </a:p>
          <a:p>
            <a:r>
              <a:rPr lang="en-GB" dirty="0"/>
              <a:t>Spending loads on optimizing, but could be bombarding people.</a:t>
            </a:r>
          </a:p>
        </p:txBody>
      </p:sp>
      <p:sp>
        <p:nvSpPr>
          <p:cNvPr id="4" name="Slide Number Placeholder 3"/>
          <p:cNvSpPr>
            <a:spLocks noGrp="1"/>
          </p:cNvSpPr>
          <p:nvPr>
            <p:ph type="sldNum" sz="quarter" idx="5"/>
          </p:nvPr>
        </p:nvSpPr>
        <p:spPr/>
        <p:txBody>
          <a:bodyPr/>
          <a:lstStyle/>
          <a:p>
            <a:fld id="{65900C33-90AE-4963-9AD8-3B07939F57E9}" type="slidenum">
              <a:rPr lang="en-GB" smtClean="0"/>
              <a:t>7</a:t>
            </a:fld>
            <a:endParaRPr lang="en-GB"/>
          </a:p>
        </p:txBody>
      </p:sp>
    </p:spTree>
    <p:extLst>
      <p:ext uri="{BB962C8B-B14F-4D97-AF65-F5344CB8AC3E}">
        <p14:creationId xmlns:p14="http://schemas.microsoft.com/office/powerpoint/2010/main" val="272618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3 Marcador de número de diapositiva"/>
          <p:cNvSpPr>
            <a:spLocks noGrp="1"/>
          </p:cNvSpPr>
          <p:nvPr>
            <p:ph type="sldNum" sz="quarter" idx="10"/>
          </p:nvPr>
        </p:nvSpPr>
        <p:spPr/>
        <p:txBody>
          <a:bodyPr/>
          <a:lstStyle/>
          <a:p>
            <a:fld id="{5BE19AB9-9079-7C4B-AB1F-72DCDE63517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7019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Nearly 40% of Advertisers and Media aren’t even sure they have the optimal media mix, likely due to lack of understanding of consumer touchpoints and the context in which creatives are delivered and the lack of balance between short and long-term performance. In fact, overall confidence is down 5pts from 2018.</a:t>
            </a:r>
          </a:p>
          <a:p>
            <a:r>
              <a:rPr lang="en-GB" dirty="0"/>
              <a:t>Further, this trickles down to the balance within media channels, with many in the industry citing lack of confidence that they have the right balance and synergies between digital and offline media; however, Agencies show much more confidence – around 80% - in both areas.</a:t>
            </a:r>
          </a:p>
        </p:txBody>
      </p:sp>
      <p:sp>
        <p:nvSpPr>
          <p:cNvPr id="4" name="Slide Number Placeholder 3"/>
          <p:cNvSpPr>
            <a:spLocks noGrp="1"/>
          </p:cNvSpPr>
          <p:nvPr>
            <p:ph type="sldNum" sz="quarter" idx="5"/>
          </p:nvPr>
        </p:nvSpPr>
        <p:spPr/>
        <p:txBody>
          <a:bodyPr/>
          <a:lstStyle/>
          <a:p>
            <a:fld id="{65900C33-90AE-4963-9AD8-3B07939F57E9}" type="slidenum">
              <a:rPr lang="en-GB" smtClean="0"/>
              <a:t>9</a:t>
            </a:fld>
            <a:endParaRPr lang="en-GB"/>
          </a:p>
        </p:txBody>
      </p:sp>
    </p:spTree>
    <p:extLst>
      <p:ext uri="{BB962C8B-B14F-4D97-AF65-F5344CB8AC3E}">
        <p14:creationId xmlns:p14="http://schemas.microsoft.com/office/powerpoint/2010/main" val="402271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46313" rtl="0">
              <a:defRPr/>
            </a:pPr>
            <a:r>
              <a:rPr lang="en-GB" kern="0" dirty="0">
                <a:solidFill>
                  <a:srgbClr val="000000"/>
                </a:solidFill>
              </a:rPr>
              <a:t>To bring this to life we want to show you an example of an ad for Smart car which was delivered on both YouTube and Facebook. </a:t>
            </a:r>
          </a:p>
          <a:p>
            <a:pPr algn="l" defTabSz="946313" rtl="0">
              <a:defRPr/>
            </a:pPr>
            <a:endParaRPr lang="en-GB" kern="0" dirty="0">
              <a:solidFill>
                <a:srgbClr val="000000"/>
              </a:solidFill>
            </a:endParaRPr>
          </a:p>
          <a:p>
            <a:pPr algn="l" defTabSz="946313" rtl="0">
              <a:defRPr/>
            </a:pPr>
            <a:r>
              <a:rPr lang="en-GB" kern="0" dirty="0">
                <a:solidFill>
                  <a:srgbClr val="000000"/>
                </a:solidFill>
              </a:rPr>
              <a:t>PLAY VIDEO</a:t>
            </a:r>
          </a:p>
          <a:p>
            <a:pPr algn="l" defTabSz="946313" rtl="0">
              <a:defRPr/>
            </a:pPr>
            <a:endParaRPr lang="en-GB" kern="0" dirty="0">
              <a:solidFill>
                <a:srgbClr val="000000"/>
              </a:solidFill>
            </a:endParaRPr>
          </a:p>
          <a:p>
            <a:pPr algn="l" defTabSz="946313" rtl="0">
              <a:defRPr/>
            </a:pPr>
            <a:r>
              <a:rPr lang="en-GB" kern="0" dirty="0">
                <a:solidFill>
                  <a:srgbClr val="000000"/>
                </a:solidFill>
              </a:rPr>
              <a:t>What we see here is that </a:t>
            </a:r>
            <a:r>
              <a:rPr lang="en-US" dirty="0"/>
              <a:t>“Reverse Parking” relies heavily on audio. Which means that it performs very differently in the pre-roll vs social auto play contexts.</a:t>
            </a:r>
            <a:endParaRPr lang="en-GB" kern="0" dirty="0">
              <a:solidFill>
                <a:srgbClr val="000000"/>
              </a:solidFill>
            </a:endParaRPr>
          </a:p>
          <a:p>
            <a:pPr>
              <a:defRPr/>
            </a:pPr>
            <a:endParaRPr lang="en-GB" kern="0" dirty="0">
              <a:solidFill>
                <a:srgbClr val="000000"/>
              </a:solidFill>
            </a:endParaRPr>
          </a:p>
          <a:p>
            <a:pPr>
              <a:defRPr/>
            </a:pPr>
            <a:r>
              <a:rPr lang="en-GB" kern="0" dirty="0">
                <a:solidFill>
                  <a:srgbClr val="000000"/>
                </a:solidFill>
              </a:rPr>
              <a:t>In the video context, what we see is an exceptionally strong impact with high levels of enjoyment and online ad retention. The humour in the video audio helps to drive the brand messaging and engage viewers to continue viewing.</a:t>
            </a:r>
          </a:p>
          <a:p>
            <a:pPr>
              <a:defRPr/>
            </a:pPr>
            <a:endParaRPr lang="en-GB" kern="0" dirty="0">
              <a:solidFill>
                <a:srgbClr val="000000"/>
              </a:solidFill>
            </a:endParaRPr>
          </a:p>
          <a:p>
            <a:pPr>
              <a:defRPr/>
            </a:pPr>
            <a:r>
              <a:rPr lang="en-GB" kern="0" dirty="0">
                <a:solidFill>
                  <a:srgbClr val="000000"/>
                </a:solidFill>
              </a:rPr>
              <a:t>In contrast, we see the same ad perform very differently in the social context, with many people dropping off within the first 10 seconds, before the key scene that delivers the message and emotional reward, but late enough that the impressions count as paid views. The slow start to the video and reliance on audio, on a platform where many users have their sound muted, mean the creative fails to engage.</a:t>
            </a:r>
          </a:p>
          <a:p>
            <a:endParaRPr lang="en-US" dirty="0"/>
          </a:p>
          <a:p>
            <a:r>
              <a:rPr lang="en-US" dirty="0"/>
              <a:t>It’s important therefore to think not only about what you are trying to communicate with your campaign, but what other draws on attention you are competing with and how to make the best use of the attention you get. Tailoring your ads to the context is the key to success.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00C33-90AE-4963-9AD8-3B07939F57E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618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example, we ran a study with </a:t>
            </a:r>
            <a:r>
              <a:rPr lang="en-GB" dirty="0" err="1"/>
              <a:t>Teads</a:t>
            </a:r>
            <a:r>
              <a:rPr lang="en-GB" dirty="0"/>
              <a:t> in the UK which looked at how an Airbnb ad performed across a range of contexts. While you may think that travel would be the best context, as this is where consumers are looking at holiday destinations and travel information, what we actually saw was that the News and Lifestyle contexts supported the brand objectives of brand awareness and perception of security better, as these contexts provided a better wrapper to stand out, rather than being lost among other similar travel ads and articles.</a:t>
            </a:r>
          </a:p>
          <a:p>
            <a:endParaRPr lang="en-GB" dirty="0"/>
          </a:p>
          <a:p>
            <a:r>
              <a:rPr lang="en-GB" dirty="0"/>
              <a:t>So it’s essential to understand the surrounding context and how this fits with your messaging and campaign objectives, to avoid joining the conversation inappropriately and risking damaging your brand in the process. Testing theories can help refine your strategy and ensure you are getting the most out of your media investment.</a:t>
            </a:r>
          </a:p>
          <a:p>
            <a:endParaRPr lang="en-GB" dirty="0"/>
          </a:p>
        </p:txBody>
      </p:sp>
      <p:sp>
        <p:nvSpPr>
          <p:cNvPr id="4" name="Slide Number Placeholder 3"/>
          <p:cNvSpPr>
            <a:spLocks noGrp="1"/>
          </p:cNvSpPr>
          <p:nvPr>
            <p:ph type="sldNum" sz="quarter" idx="5"/>
          </p:nvPr>
        </p:nvSpPr>
        <p:spPr/>
        <p:txBody>
          <a:bodyPr/>
          <a:lstStyle/>
          <a:p>
            <a:fld id="{65900C33-90AE-4963-9AD8-3B07939F57E9}" type="slidenum">
              <a:rPr lang="en-GB" smtClean="0"/>
              <a:t>12</a:t>
            </a:fld>
            <a:endParaRPr lang="en-GB"/>
          </a:p>
        </p:txBody>
      </p:sp>
    </p:spTree>
    <p:extLst>
      <p:ext uri="{BB962C8B-B14F-4D97-AF65-F5344CB8AC3E}">
        <p14:creationId xmlns:p14="http://schemas.microsoft.com/office/powerpoint/2010/main" val="184377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2D1E-C023-4165-85F2-E0C0392DFC8C}" type="slidenum">
              <a:rPr lang="nl-NL" smtClean="0"/>
              <a:t>15</a:t>
            </a:fld>
            <a:endParaRPr lang="nl-NL"/>
          </a:p>
        </p:txBody>
      </p:sp>
    </p:spTree>
    <p:extLst>
      <p:ext uri="{BB962C8B-B14F-4D97-AF65-F5344CB8AC3E}">
        <p14:creationId xmlns:p14="http://schemas.microsoft.com/office/powerpoint/2010/main" val="3443279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895B6F9-54DB-428E-9A0A-FA1DD7C58F69}"/>
              </a:ext>
            </a:extLst>
          </p:cNvPr>
          <p:cNvPicPr>
            <a:picLocks noChangeAspect="1"/>
          </p:cNvPicPr>
          <p:nvPr userDrawn="1">
            <p:custDataLst>
              <p:tags r:id="rId1"/>
            </p:custDataLst>
          </p:nvPr>
        </p:nvPicPr>
        <p:blipFill>
          <a:blip r:embed="rId3">
            <a:extLst>
              <a:ext uri="{96DAC541-7B7A-43D3-8B79-37D633B846F1}">
                <asvg:svgBlip xmlns=""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lvl1pPr>
          </a:lstStyle>
          <a:p>
            <a:pPr lvl="0"/>
            <a:r>
              <a:rPr lang="en-GB" dirty="0"/>
              <a:t>Click to add text</a:t>
            </a:r>
          </a:p>
        </p:txBody>
      </p:sp>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D1F22C1D-496B-4E53-BF19-ED9291DCCF94}"/>
              </a:ext>
            </a:extLst>
          </p:cNvPr>
          <p:cNvSpPr>
            <a:spLocks noGrp="1"/>
          </p:cNvSpPr>
          <p:nvPr>
            <p:ph type="body" sz="quarter" idx="16"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20853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1">
            <a:extLst>
              <a:ext uri="{FF2B5EF4-FFF2-40B4-BE49-F238E27FC236}">
                <a16:creationId xmlns:a16="http://schemas.microsoft.com/office/drawing/2014/main" id="{F7582AC7-4667-407B-A5E8-45D6349311AA}"/>
              </a:ext>
            </a:extLst>
          </p:cNvPr>
          <p:cNvSpPr>
            <a:spLocks noGrp="1"/>
          </p:cNvSpPr>
          <p:nvPr>
            <p:ph type="body" sz="quarter" idx="15" hasCustomPrompt="1"/>
          </p:nvPr>
        </p:nvSpPr>
        <p:spPr>
          <a:xfrm>
            <a:off x="360000"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41830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593581B-25F6-45F4-A388-25B91698559B}"/>
              </a:ext>
            </a:extLst>
          </p:cNvPr>
          <p:cNvSpPr>
            <a:spLocks noGrp="1"/>
          </p:cNvSpPr>
          <p:nvPr>
            <p:ph type="body" sz="quarter" idx="18"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16618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A97B1331-D3E0-4904-82E5-02B601057EBC}"/>
              </a:ext>
            </a:extLst>
          </p:cNvPr>
          <p:cNvSpPr>
            <a:spLocks noGrp="1"/>
          </p:cNvSpPr>
          <p:nvPr>
            <p:ph type="body" sz="quarter" idx="16" hasCustomPrompt="1"/>
          </p:nvPr>
        </p:nvSpPr>
        <p:spPr>
          <a:xfrm>
            <a:off x="360000"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40163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4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A444E5-6DCB-4387-82D7-374FBA34E3ED}"/>
              </a:ext>
            </a:extLst>
          </p:cNvPr>
          <p:cNvSpPr>
            <a:spLocks noGrp="1"/>
          </p:cNvSpPr>
          <p:nvPr>
            <p:ph type="body" sz="quarter" idx="20" hasCustomPrompt="1"/>
          </p:nvPr>
        </p:nvSpPr>
        <p:spPr>
          <a:xfrm>
            <a:off x="360363" y="910800"/>
            <a:ext cx="11466512"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7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5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5">
            <a:extLst>
              <a:ext uri="{FF2B5EF4-FFF2-40B4-BE49-F238E27FC236}">
                <a16:creationId xmlns:a16="http://schemas.microsoft.com/office/drawing/2014/main" id="{3E23F4F6-B0E8-4724-933C-35F21A7E4235}"/>
              </a:ext>
            </a:extLst>
          </p:cNvPr>
          <p:cNvSpPr>
            <a:spLocks noGrp="1"/>
          </p:cNvSpPr>
          <p:nvPr>
            <p:ph type="body" sz="quarter" idx="17" hasCustomPrompt="1"/>
          </p:nvPr>
        </p:nvSpPr>
        <p:spPr>
          <a:xfrm>
            <a:off x="360874" y="910800"/>
            <a:ext cx="11466000" cy="396000"/>
          </a:xfrm>
        </p:spPr>
        <p:txBody>
          <a:bodyPr/>
          <a:lstStyle>
            <a:lvl1pPr>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105574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5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48EED4C4-55A2-440F-BFEB-B054C51690A5}"/>
              </a:ext>
            </a:extLst>
          </p:cNvPr>
          <p:cNvSpPr>
            <a:spLocks noGrp="1"/>
          </p:cNvSpPr>
          <p:nvPr>
            <p:ph type="body" sz="quarter" idx="22"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42541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6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12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224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36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44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56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569F7FED-54BA-4C56-83A5-FA8601194047}"/>
              </a:ext>
            </a:extLst>
          </p:cNvPr>
          <p:cNvSpPr>
            <a:spLocks noGrp="1"/>
          </p:cNvSpPr>
          <p:nvPr>
            <p:ph type="body" sz="quarter" idx="18" hasCustomPrompt="1"/>
          </p:nvPr>
        </p:nvSpPr>
        <p:spPr>
          <a:xfrm>
            <a:off x="360000" y="910800"/>
            <a:ext cx="11466000" cy="396000"/>
          </a:xfrm>
        </p:spPr>
        <p:txBody>
          <a:bodyPr/>
          <a:lstStyle>
            <a:lvl1pPr>
              <a:spcBef>
                <a:spcPts val="600"/>
              </a:spcBef>
              <a:defRPr sz="2200"/>
            </a:lvl1pPr>
            <a:lvl2pPr>
              <a:defRPr sz="2200"/>
            </a:lvl2pPr>
            <a:lvl3pPr>
              <a:defRPr sz="2200"/>
            </a:lvl3pPr>
            <a:lvl4pPr>
              <a:defRPr sz="2200"/>
            </a:lvl4pPr>
            <a:lvl5pPr>
              <a:defRPr sz="2200"/>
            </a:lvl5pPr>
          </a:lstStyle>
          <a:p>
            <a:pPr lvl="0"/>
            <a:r>
              <a:rPr lang="en-US" dirty="0"/>
              <a:t>Click to add subtitle</a:t>
            </a:r>
            <a:endParaRPr lang="en-GB" dirty="0"/>
          </a:p>
        </p:txBody>
      </p:sp>
    </p:spTree>
    <p:extLst>
      <p:ext uri="{BB962C8B-B14F-4D97-AF65-F5344CB8AC3E}">
        <p14:creationId xmlns:p14="http://schemas.microsoft.com/office/powerpoint/2010/main" val="28800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6 x content +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120"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12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224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224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360"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36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44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44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5600"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56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29">
            <a:extLst>
              <a:ext uri="{FF2B5EF4-FFF2-40B4-BE49-F238E27FC236}">
                <a16:creationId xmlns:a16="http://schemas.microsoft.com/office/drawing/2014/main" id="{D26D01CC-3541-4F97-AF97-73FF6352033A}"/>
              </a:ext>
            </a:extLst>
          </p:cNvPr>
          <p:cNvSpPr>
            <a:spLocks noGrp="1"/>
          </p:cNvSpPr>
          <p:nvPr>
            <p:ph type="body" sz="quarter" idx="24" hasCustomPrompt="1"/>
          </p:nvPr>
        </p:nvSpPr>
        <p:spPr>
          <a:xfrm>
            <a:off x="360000" y="910800"/>
            <a:ext cx="11466000"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325029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62903-71A8-4BD2-B059-6BA4C3AA3987}"/>
              </a:ext>
            </a:extLst>
          </p:cNvPr>
          <p:cNvSpPr>
            <a:spLocks noGrp="1"/>
          </p:cNvSpPr>
          <p:nvPr>
            <p:ph type="title" hasCustomPrompt="1"/>
          </p:nvPr>
        </p:nvSpPr>
        <p:spPr>
          <a:xfrm>
            <a:off x="359999" y="430718"/>
            <a:ext cx="5626800"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33EFCC3-809C-4472-825A-5268DA75957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257A7757-8EC5-4D12-B56F-AB9F88D69AB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55437D9-CE22-451C-B458-B3F648A64234}"/>
              </a:ext>
            </a:extLst>
          </p:cNvPr>
          <p:cNvSpPr>
            <a:spLocks noGrp="1"/>
          </p:cNvSpPr>
          <p:nvPr>
            <p:ph type="body" sz="quarter" idx="12" hasCustomPrompt="1"/>
          </p:nvPr>
        </p:nvSpPr>
        <p:spPr>
          <a:xfrm>
            <a:off x="360000"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9F169CDD-9FFC-4BEA-A4C1-F55F1EBC5A64}"/>
              </a:ext>
            </a:extLst>
          </p:cNvPr>
          <p:cNvSpPr>
            <a:spLocks noGrp="1"/>
          </p:cNvSpPr>
          <p:nvPr>
            <p:ph type="pic" sz="quarter" idx="13"/>
          </p:nvPr>
        </p:nvSpPr>
        <p:spPr>
          <a:xfrm>
            <a:off x="6202799" y="430717"/>
            <a:ext cx="5626800" cy="5468400"/>
          </a:xfrm>
        </p:spPr>
        <p:txBody>
          <a:bodyPr anchor="ctr" anchorCtr="0"/>
          <a:lstStyle>
            <a:lvl1pPr algn="ctr">
              <a:defRPr/>
            </a:lvl1pPr>
          </a:lstStyle>
          <a:p>
            <a:r>
              <a:rPr lang="ru-RU" smtClean="0"/>
              <a:t>Вставка рисунка</a:t>
            </a:r>
            <a:endParaRPr lang="en-GB"/>
          </a:p>
        </p:txBody>
      </p:sp>
    </p:spTree>
    <p:extLst>
      <p:ext uri="{BB962C8B-B14F-4D97-AF65-F5344CB8AC3E}">
        <p14:creationId xmlns:p14="http://schemas.microsoft.com/office/powerpoint/2010/main" val="37645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white)">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CC9C48B-8F01-477C-A429-B5E465F5632C}"/>
              </a:ext>
            </a:extLst>
          </p:cNvPr>
          <p:cNvPicPr>
            <a:picLocks noChangeAspect="1"/>
          </p:cNvPicPr>
          <p:nvPr userDrawn="1">
            <p:custDataLst>
              <p:tags r:id="rId1"/>
            </p:custDataLst>
          </p:nvPr>
        </p:nvPicPr>
        <p:blipFill>
          <a:blip r:embed="rId3">
            <a:extLst>
              <a:ext uri="{96DAC541-7B7A-43D3-8B79-37D633B846F1}">
                <asvg:svgBlip xmlns="" xmlns:asvg="http://schemas.microsoft.com/office/drawing/2016/SVG/main" r:embed="rId4"/>
              </a:ext>
            </a:extLst>
          </a:blip>
          <a:stretch>
            <a:fillRect/>
          </a:stretch>
        </p:blipFill>
        <p:spPr>
          <a:xfrm>
            <a:off x="360000" y="558000"/>
            <a:ext cx="1940914" cy="367200"/>
          </a:xfrm>
          <a:prstGeom prst="rect">
            <a:avLst/>
          </a:prstGeom>
        </p:spPr>
      </p:pic>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ru-RU" smtClean="0"/>
              <a:t>Вставка рисунка</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tx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lvl1pPr>
          </a:lstStyle>
          <a:p>
            <a:pPr lvl="0"/>
            <a:r>
              <a:rPr lang="en-US" dirty="0"/>
              <a:t>Click to add text</a:t>
            </a:r>
          </a:p>
        </p:txBody>
      </p:sp>
      <p:pic>
        <p:nvPicPr>
          <p:cNvPr id="12" name="Picture 11">
            <a:extLst>
              <a:ext uri="{FF2B5EF4-FFF2-40B4-BE49-F238E27FC236}">
                <a16:creationId xmlns:a16="http://schemas.microsoft.com/office/drawing/2014/main" id="{8367E2D2-7C31-4CEA-8775-7B4E031C0347}"/>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29033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FAACB8-7B00-457D-8F89-FB4DD9039A6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6556072-910B-4986-8C02-A52A75446092}"/>
              </a:ext>
            </a:extLst>
          </p:cNvPr>
          <p:cNvSpPr>
            <a:spLocks noGrp="1"/>
          </p:cNvSpPr>
          <p:nvPr>
            <p:ph type="ftr" sz="quarter" idx="11"/>
          </p:nvPr>
        </p:nvSpPr>
        <p:spPr/>
        <p:txBody>
          <a:bodyPr/>
          <a:lstStyle/>
          <a:p>
            <a:endParaRPr lang="en-GB" dirty="0"/>
          </a:p>
        </p:txBody>
      </p:sp>
      <p:sp>
        <p:nvSpPr>
          <p:cNvPr id="8" name="Picture Placeholder 7">
            <a:extLst>
              <a:ext uri="{FF2B5EF4-FFF2-40B4-BE49-F238E27FC236}">
                <a16:creationId xmlns:a16="http://schemas.microsoft.com/office/drawing/2014/main" id="{44F34447-13E0-43B9-BE1F-C60C03555D39}"/>
              </a:ext>
            </a:extLst>
          </p:cNvPr>
          <p:cNvSpPr>
            <a:spLocks noGrp="1"/>
          </p:cNvSpPr>
          <p:nvPr>
            <p:ph type="pic" sz="quarter" idx="12"/>
          </p:nvPr>
        </p:nvSpPr>
        <p:spPr>
          <a:xfrm>
            <a:off x="360000" y="432000"/>
            <a:ext cx="5627561" cy="5468400"/>
          </a:xfrm>
        </p:spPr>
        <p:txBody>
          <a:bodyPr anchor="ctr" anchorCtr="0"/>
          <a:lstStyle>
            <a:lvl1pPr algn="ctr">
              <a:defRPr/>
            </a:lvl1pPr>
          </a:lstStyle>
          <a:p>
            <a:r>
              <a:rPr lang="ru-RU" smtClean="0"/>
              <a:t>Вставка рисунка</a:t>
            </a:r>
            <a:endParaRPr lang="en-GB"/>
          </a:p>
        </p:txBody>
      </p:sp>
      <p:sp>
        <p:nvSpPr>
          <p:cNvPr id="6" name="Text Placeholder 5">
            <a:extLst>
              <a:ext uri="{FF2B5EF4-FFF2-40B4-BE49-F238E27FC236}">
                <a16:creationId xmlns:a16="http://schemas.microsoft.com/office/drawing/2014/main" id="{10D6BD01-6C23-44ED-8363-1C234E2533EA}"/>
              </a:ext>
            </a:extLst>
          </p:cNvPr>
          <p:cNvSpPr>
            <a:spLocks noGrp="1"/>
          </p:cNvSpPr>
          <p:nvPr>
            <p:ph type="body" sz="quarter" idx="13" hasCustomPrompt="1"/>
          </p:nvPr>
        </p:nvSpPr>
        <p:spPr>
          <a:xfrm>
            <a:off x="6202361" y="170815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586AABB0-FC25-4DDA-B141-9861B8EF64BF}"/>
              </a:ext>
            </a:extLst>
          </p:cNvPr>
          <p:cNvSpPr>
            <a:spLocks noGrp="1"/>
          </p:cNvSpPr>
          <p:nvPr>
            <p:ph type="title" hasCustomPrompt="1"/>
          </p:nvPr>
        </p:nvSpPr>
        <p:spPr>
          <a:xfrm>
            <a:off x="6202361" y="430718"/>
            <a:ext cx="5626800" cy="403200"/>
          </a:xfrm>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9255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F7C6D4BB-14E1-42DC-832A-2D0CE7863284}"/>
              </a:ext>
            </a:extLst>
          </p:cNvPr>
          <p:cNvSpPr>
            <a:spLocks noGrp="1"/>
          </p:cNvSpPr>
          <p:nvPr>
            <p:ph type="body" sz="quarter" idx="12" hasCustomPrompt="1"/>
          </p:nvPr>
        </p:nvSpPr>
        <p:spPr>
          <a:xfrm>
            <a:off x="360363" y="910800"/>
            <a:ext cx="11466512" cy="396000"/>
          </a:xfrm>
        </p:spPr>
        <p:txBody>
          <a:bodyPr/>
          <a:lstStyle>
            <a:lvl1pPr>
              <a:spcBef>
                <a:spcPts val="600"/>
              </a:spcBef>
              <a:defRPr sz="2200"/>
            </a:lvl1pPr>
          </a:lstStyle>
          <a:p>
            <a:pPr lvl="0"/>
            <a:r>
              <a:rPr lang="en-US" dirty="0"/>
              <a:t>Click to add subtitle</a:t>
            </a:r>
            <a:endParaRPr lang="en-GB" dirty="0"/>
          </a:p>
        </p:txBody>
      </p:sp>
    </p:spTree>
    <p:extLst>
      <p:ext uri="{BB962C8B-B14F-4D97-AF65-F5344CB8AC3E}">
        <p14:creationId xmlns:p14="http://schemas.microsoft.com/office/powerpoint/2010/main" val="15063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2F2EE-42BB-4EB6-8FC2-5E56E4F34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73875A20-F354-407F-8F71-92C914742B40}"/>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17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9726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4 x conten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2"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6"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0" name="Text Placeholder 2"/>
          <p:cNvSpPr>
            <a:spLocks noGrp="1"/>
          </p:cNvSpPr>
          <p:nvPr>
            <p:ph type="body" sz="quarter" idx="18"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41037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3 x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59998"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4" hasCustomPrompt="1"/>
          </p:nvPr>
        </p:nvSpPr>
        <p:spPr>
          <a:xfrm>
            <a:off x="4251326"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5" hasCustomPrompt="1"/>
          </p:nvPr>
        </p:nvSpPr>
        <p:spPr>
          <a:xfrm>
            <a:off x="8142653"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9165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1 x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1662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2 x content - no sub headin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09683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4 x content - no sub heading">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9"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3"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7"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58162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333333"/>
                </a:solidFill>
              </a:rPr>
              <a:pPr/>
              <a:t>‹#›</a:t>
            </a:fld>
            <a:endParaRPr lang="en-GB" dirty="0">
              <a:solidFill>
                <a:srgbClr val="333333"/>
              </a:solidFill>
            </a:endParaRPr>
          </a:p>
        </p:txBody>
      </p:sp>
      <p:sp>
        <p:nvSpPr>
          <p:cNvPr id="5" name="Footer Placeholder 3">
            <a:extLst>
              <a:ext uri="{FF2B5EF4-FFF2-40B4-BE49-F238E27FC236}">
                <a16:creationId xmlns:a16="http://schemas.microsoft.com/office/drawing/2014/main" id="{284637D1-354A-440D-A9EC-1E816A74BCEC}"/>
              </a:ext>
            </a:extLst>
          </p:cNvPr>
          <p:cNvSpPr>
            <a:spLocks noGrp="1"/>
          </p:cNvSpPr>
          <p:nvPr>
            <p:ph type="ftr" sz="quarter" idx="11"/>
          </p:nvPr>
        </p:nvSpPr>
        <p:spPr>
          <a:xfrm>
            <a:off x="3272400" y="6390000"/>
            <a:ext cx="7495200" cy="198000"/>
          </a:xfrm>
        </p:spPr>
        <p:txBody>
          <a:bodyPr/>
          <a:lstStyle/>
          <a:p>
            <a:endParaRPr lang="en-GB" dirty="0">
              <a:solidFill>
                <a:srgbClr val="333333"/>
              </a:solidFill>
            </a:endParaRPr>
          </a:p>
        </p:txBody>
      </p:sp>
    </p:spTree>
    <p:extLst>
      <p:ext uri="{BB962C8B-B14F-4D97-AF65-F5344CB8AC3E}">
        <p14:creationId xmlns:p14="http://schemas.microsoft.com/office/powerpoint/2010/main" val="390169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919E3D3-0D4F-48CE-AB93-69E448E98470}"/>
              </a:ext>
            </a:extLst>
          </p:cNvPr>
          <p:cNvPicPr>
            <a:picLocks noChangeAspect="1"/>
          </p:cNvPicPr>
          <p:nvPr userDrawn="1">
            <p:custDataLst>
              <p:tags r:id="rId1"/>
            </p:custDataLst>
          </p:nvPr>
        </p:nvPicPr>
        <p:blipFill>
          <a:blip r:embed="rId3">
            <a:extLst>
              <a:ext uri="{96DAC541-7B7A-43D3-8B79-37D633B846F1}">
                <asvg:svgBlip xmlns="" xmlns:asvg="http://schemas.microsoft.com/office/drawing/2016/SVG/main" r:embed="rId4"/>
              </a:ext>
            </a:extLst>
          </a:blip>
          <a:stretch>
            <a:fillRect/>
          </a:stretch>
        </p:blipFill>
        <p:spPr>
          <a:xfrm>
            <a:off x="360000" y="558000"/>
            <a:ext cx="1940914" cy="367200"/>
          </a:xfrm>
          <a:prstGeom prst="rect">
            <a:avLst/>
          </a:prstGeom>
        </p:spPr>
      </p:pic>
      <p:sp>
        <p:nvSpPr>
          <p:cNvPr id="2" name="Title 1"/>
          <p:cNvSpPr>
            <a:spLocks noGrp="1"/>
          </p:cNvSpPr>
          <p:nvPr>
            <p:ph type="ctrTitle" hasCustomPrompt="1"/>
          </p:nvPr>
        </p:nvSpPr>
        <p:spPr>
          <a:xfrm>
            <a:off x="360000" y="1490400"/>
            <a:ext cx="3520800" cy="1976400"/>
          </a:xfrm>
          <a:prstGeom prst="rect">
            <a:avLst/>
          </a:prstGeom>
        </p:spPr>
        <p:txBody>
          <a:bodyPr anchor="t">
            <a:noAutofit/>
          </a:bodyPr>
          <a:lstStyle>
            <a:lvl1pPr algn="l">
              <a:defRPr sz="3000" b="0">
                <a:solidFill>
                  <a:srgbClr val="FFFFFF"/>
                </a:solidFill>
              </a:defRPr>
            </a:lvl1pPr>
          </a:lstStyle>
          <a:p>
            <a:r>
              <a:rPr lang="en-GB" dirty="0"/>
              <a:t>Click to add title</a:t>
            </a:r>
          </a:p>
        </p:txBody>
      </p:sp>
      <p:sp>
        <p:nvSpPr>
          <p:cNvPr id="3" name="Subtitle 2"/>
          <p:cNvSpPr>
            <a:spLocks noGrp="1"/>
          </p:cNvSpPr>
          <p:nvPr>
            <p:ph type="subTitle" idx="1" hasCustomPrompt="1"/>
          </p:nvPr>
        </p:nvSpPr>
        <p:spPr>
          <a:xfrm>
            <a:off x="360000" y="3708000"/>
            <a:ext cx="3520800" cy="1022400"/>
          </a:xfrm>
          <a:prstGeom prst="rect">
            <a:avLst/>
          </a:prstGeom>
        </p:spPr>
        <p:txBody>
          <a:bodyPr anchor="t">
            <a:noAutofit/>
          </a:bodyPr>
          <a:lstStyle>
            <a:lvl1pPr marL="0" indent="0" algn="l">
              <a:spcBef>
                <a:spcPts val="600"/>
              </a:spcBef>
              <a:buNone/>
              <a:defRPr sz="18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6" name="Text Placeholder 5">
            <a:extLst>
              <a:ext uri="{FF2B5EF4-FFF2-40B4-BE49-F238E27FC236}">
                <a16:creationId xmlns:a16="http://schemas.microsoft.com/office/drawing/2014/main" id="{50929DC8-987C-4BF4-9A49-8F549F1F3DBE}"/>
              </a:ext>
            </a:extLst>
          </p:cNvPr>
          <p:cNvSpPr>
            <a:spLocks noGrp="1"/>
          </p:cNvSpPr>
          <p:nvPr>
            <p:ph type="body" sz="quarter" idx="10" hasCustomPrompt="1"/>
          </p:nvPr>
        </p:nvSpPr>
        <p:spPr>
          <a:xfrm>
            <a:off x="360363" y="4971600"/>
            <a:ext cx="3521075" cy="1022350"/>
          </a:xfrm>
        </p:spPr>
        <p:txBody>
          <a:bodyPr anchor="b"/>
          <a:lstStyle>
            <a:lvl1pPr>
              <a:spcBef>
                <a:spcPts val="600"/>
              </a:spcBef>
              <a:defRPr sz="1200">
                <a:solidFill>
                  <a:srgbClr val="FFFFFF"/>
                </a:solidFill>
              </a:defRPr>
            </a:lvl1pPr>
          </a:lstStyle>
          <a:p>
            <a:pPr lvl="0"/>
            <a:r>
              <a:rPr lang="en-GB" dirty="0"/>
              <a:t>Click to add text</a:t>
            </a:r>
          </a:p>
        </p:txBody>
      </p:sp>
    </p:spTree>
    <p:extLst>
      <p:ext uri="{BB962C8B-B14F-4D97-AF65-F5344CB8AC3E}">
        <p14:creationId xmlns:p14="http://schemas.microsoft.com/office/powerpoint/2010/main" val="37105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84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4249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3 x Conten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p:cNvSpPr>
            <a:spLocks noGrp="1"/>
          </p:cNvSpPr>
          <p:nvPr>
            <p:ph idx="14"/>
          </p:nvPr>
        </p:nvSpPr>
        <p:spPr>
          <a:xfrm>
            <a:off x="4251325"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15"/>
          </p:nvPr>
        </p:nvSpPr>
        <p:spPr>
          <a:xfrm>
            <a:off x="8142653" y="1708150"/>
            <a:ext cx="3677328"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Placeholder 1"/>
          <p:cNvSpPr>
            <a:spLocks noGrp="1"/>
          </p:cNvSpPr>
          <p:nvPr>
            <p:ph type="title"/>
          </p:nvPr>
        </p:nvSpPr>
        <p:spPr>
          <a:xfrm>
            <a:off x="359999" y="430717"/>
            <a:ext cx="11466875" cy="404119"/>
          </a:xfrm>
          <a:prstGeom prst="rect">
            <a:avLst/>
          </a:prstGeom>
        </p:spPr>
        <p:txBody>
          <a:bodyPr vert="horz" lIns="0" tIns="0" rIns="0" bIns="0" rtlCol="0" anchor="t">
            <a:noAutofit/>
          </a:bodyPr>
          <a:lstStyle/>
          <a:p>
            <a:r>
              <a:rPr lang="en-US"/>
              <a:t>Click to edit Master title style</a:t>
            </a:r>
            <a:endParaRPr lang="en-GB" dirty="0"/>
          </a:p>
        </p:txBody>
      </p:sp>
      <p:sp>
        <p:nvSpPr>
          <p:cNvPr id="15" name="Text Placeholder 2"/>
          <p:cNvSpPr>
            <a:spLocks noGrp="1"/>
          </p:cNvSpPr>
          <p:nvPr>
            <p:ph type="body" sz="quarter" idx="17"/>
          </p:nvPr>
        </p:nvSpPr>
        <p:spPr>
          <a:xfrm>
            <a:off x="357188" y="909635"/>
            <a:ext cx="11477331" cy="396875"/>
          </a:xfrm>
        </p:spPr>
        <p:txBody>
          <a:bodyPr/>
          <a:lstStyle>
            <a:lvl1pPr>
              <a:defRPr sz="1800"/>
            </a:lvl1pPr>
          </a:lstStyle>
          <a:p>
            <a:pPr lvl="0"/>
            <a:r>
              <a:rPr lang="en-US"/>
              <a:t>Click to edit Master text styles</a:t>
            </a:r>
          </a:p>
        </p:txBody>
      </p:sp>
      <p:sp>
        <p:nvSpPr>
          <p:cNvPr id="10"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428196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1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010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1 x content + heading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8213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7A87-9762-46A5-A1BF-60907C2C37A7}"/>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CEE70F8-6350-4489-8BF1-B1E111BCABD9}"/>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0CCAD9-3BB6-43FD-8F71-48FD5880907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260E6D9E-AC7D-4CD8-9A1B-DC502AAB0B81}"/>
              </a:ext>
            </a:extLst>
          </p:cNvPr>
          <p:cNvSpPr>
            <a:spLocks noGrp="1"/>
          </p:cNvSpPr>
          <p:nvPr>
            <p:ph type="body" sz="quarter" idx="12" hasCustomPrompt="1"/>
          </p:nvPr>
        </p:nvSpPr>
        <p:spPr>
          <a:xfrm>
            <a:off x="360363" y="1710000"/>
            <a:ext cx="5626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0F252CF9-0987-4CBA-8CC7-B6582ECA2390}"/>
              </a:ext>
            </a:extLst>
          </p:cNvPr>
          <p:cNvSpPr>
            <a:spLocks noGrp="1"/>
          </p:cNvSpPr>
          <p:nvPr>
            <p:ph sz="quarter" idx="13" hasCustomPrompt="1"/>
          </p:nvPr>
        </p:nvSpPr>
        <p:spPr>
          <a:xfrm>
            <a:off x="360363" y="2376000"/>
            <a:ext cx="5626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FAA4903-9221-4FF9-912C-268A8584F333}"/>
              </a:ext>
            </a:extLst>
          </p:cNvPr>
          <p:cNvSpPr>
            <a:spLocks noGrp="1"/>
          </p:cNvSpPr>
          <p:nvPr>
            <p:ph type="body" sz="quarter" idx="14" hasCustomPrompt="1"/>
          </p:nvPr>
        </p:nvSpPr>
        <p:spPr>
          <a:xfrm>
            <a:off x="6202800" y="1710000"/>
            <a:ext cx="5626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3F8654F-9C23-4A2E-AF1D-7C6743D88CE6}"/>
              </a:ext>
            </a:extLst>
          </p:cNvPr>
          <p:cNvSpPr>
            <a:spLocks noGrp="1"/>
          </p:cNvSpPr>
          <p:nvPr>
            <p:ph sz="quarter" idx="15" hasCustomPrompt="1"/>
          </p:nvPr>
        </p:nvSpPr>
        <p:spPr>
          <a:xfrm>
            <a:off x="6202363" y="2376488"/>
            <a:ext cx="5626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1683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CC06-0E64-440D-9CE8-5164D165186F}"/>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490BAE0-3503-40B7-97FF-3BBA5C4DD77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A542D4FE-2A34-4C36-A765-CE00B9912ADD}"/>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D9E4B3E9-7CA2-4847-B7BD-96957DE30226}"/>
              </a:ext>
            </a:extLst>
          </p:cNvPr>
          <p:cNvSpPr>
            <a:spLocks noGrp="1"/>
          </p:cNvSpPr>
          <p:nvPr>
            <p:ph sz="quarter" idx="12" hasCustomPrompt="1"/>
          </p:nvPr>
        </p:nvSpPr>
        <p:spPr>
          <a:xfrm>
            <a:off x="360362"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910D5E0E-637F-4A32-A98F-3FE4ED81219E}"/>
              </a:ext>
            </a:extLst>
          </p:cNvPr>
          <p:cNvSpPr>
            <a:spLocks noGrp="1"/>
          </p:cNvSpPr>
          <p:nvPr>
            <p:ph sz="quarter" idx="13" hasCustomPrompt="1"/>
          </p:nvPr>
        </p:nvSpPr>
        <p:spPr>
          <a:xfrm>
            <a:off x="4257618"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6435609-FC5D-424F-A15C-A0856D1FFFF3}"/>
              </a:ext>
            </a:extLst>
          </p:cNvPr>
          <p:cNvSpPr>
            <a:spLocks noGrp="1"/>
          </p:cNvSpPr>
          <p:nvPr>
            <p:ph sz="quarter" idx="14" hasCustomPrompt="1"/>
          </p:nvPr>
        </p:nvSpPr>
        <p:spPr>
          <a:xfrm>
            <a:off x="8154874" y="1710000"/>
            <a:ext cx="3672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71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EE3-9929-4A79-A968-8D4311BF5D5E}"/>
              </a:ext>
            </a:extLst>
          </p:cNvPr>
          <p:cNvSpPr>
            <a:spLocks noGrp="1"/>
          </p:cNvSpPr>
          <p:nvPr>
            <p:ph type="title" hasCustomPrompt="1"/>
          </p:nvPr>
        </p:nvSpPr>
        <p:spPr>
          <a:xfrm>
            <a:off x="359999" y="430718"/>
            <a:ext cx="11466875" cy="4032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DDAA155B-CCB9-45EF-83E7-A4F386C3D59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6E46BAB9-04B4-4317-A1F0-FDDB9A1286EA}"/>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02044888-1B05-4294-ABC2-A93A4A32E0DD}"/>
              </a:ext>
            </a:extLst>
          </p:cNvPr>
          <p:cNvSpPr>
            <a:spLocks noGrp="1"/>
          </p:cNvSpPr>
          <p:nvPr>
            <p:ph type="body" sz="quarter" idx="12" hasCustomPrompt="1"/>
          </p:nvPr>
        </p:nvSpPr>
        <p:spPr>
          <a:xfrm>
            <a:off x="360000" y="1710000"/>
            <a:ext cx="3672000" cy="604800"/>
          </a:xfrm>
        </p:spPr>
        <p:txBody>
          <a:bodyPr/>
          <a:lstStyle>
            <a:lvl1pPr>
              <a:defRPr b="1"/>
            </a:lvl1pPr>
          </a:lstStyle>
          <a:p>
            <a:pPr lvl="0"/>
            <a:r>
              <a:rPr lang="en-US" dirty="0"/>
              <a:t>Click to add text</a:t>
            </a:r>
          </a:p>
        </p:txBody>
      </p:sp>
      <p:sp>
        <p:nvSpPr>
          <p:cNvPr id="8" name="Content Placeholder 7">
            <a:extLst>
              <a:ext uri="{FF2B5EF4-FFF2-40B4-BE49-F238E27FC236}">
                <a16:creationId xmlns:a16="http://schemas.microsoft.com/office/drawing/2014/main" id="{FB8C48F8-FEC0-41E0-BBB9-68EC3003D7D8}"/>
              </a:ext>
            </a:extLst>
          </p:cNvPr>
          <p:cNvSpPr>
            <a:spLocks noGrp="1"/>
          </p:cNvSpPr>
          <p:nvPr>
            <p:ph sz="quarter" idx="13" hasCustomPrompt="1"/>
          </p:nvPr>
        </p:nvSpPr>
        <p:spPr>
          <a:xfrm>
            <a:off x="360363"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F59D2917-03D0-4000-AA1D-13CEEB10FBFD}"/>
              </a:ext>
            </a:extLst>
          </p:cNvPr>
          <p:cNvSpPr>
            <a:spLocks noGrp="1"/>
          </p:cNvSpPr>
          <p:nvPr>
            <p:ph type="body" sz="quarter" idx="14" hasCustomPrompt="1"/>
          </p:nvPr>
        </p:nvSpPr>
        <p:spPr>
          <a:xfrm>
            <a:off x="4257437" y="1710000"/>
            <a:ext cx="36720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DE23886-2490-491C-8436-F655BBCD8C99}"/>
              </a:ext>
            </a:extLst>
          </p:cNvPr>
          <p:cNvSpPr>
            <a:spLocks noGrp="1"/>
          </p:cNvSpPr>
          <p:nvPr>
            <p:ph sz="quarter" idx="15" hasCustomPrompt="1"/>
          </p:nvPr>
        </p:nvSpPr>
        <p:spPr>
          <a:xfrm>
            <a:off x="4257619" y="2376488"/>
            <a:ext cx="36720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51DA3C15-7E9D-4E22-895A-F50878BD332E}"/>
              </a:ext>
            </a:extLst>
          </p:cNvPr>
          <p:cNvSpPr>
            <a:spLocks noGrp="1"/>
          </p:cNvSpPr>
          <p:nvPr>
            <p:ph type="body" sz="quarter" idx="16" hasCustomPrompt="1"/>
          </p:nvPr>
        </p:nvSpPr>
        <p:spPr>
          <a:xfrm>
            <a:off x="8154874" y="1710000"/>
            <a:ext cx="3672000" cy="604838"/>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C41F52C9-6836-4FC9-99EA-1BF6FF01DF3F}"/>
              </a:ext>
            </a:extLst>
          </p:cNvPr>
          <p:cNvSpPr>
            <a:spLocks noGrp="1"/>
          </p:cNvSpPr>
          <p:nvPr>
            <p:ph sz="quarter" idx="17" hasCustomPrompt="1"/>
          </p:nvPr>
        </p:nvSpPr>
        <p:spPr>
          <a:xfrm>
            <a:off x="8154874" y="2376000"/>
            <a:ext cx="3672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847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880B-B2A1-4343-8F1B-D11FAEA2A2C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C41184D5-78E0-4646-8F38-C52C718FFF6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9802832-2B66-4562-9C71-D7D1507397C2}"/>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EF49FA9-6D89-44C4-B6C9-EA8D7FB75632}"/>
              </a:ext>
            </a:extLst>
          </p:cNvPr>
          <p:cNvSpPr>
            <a:spLocks noGrp="1"/>
          </p:cNvSpPr>
          <p:nvPr>
            <p:ph sz="quarter" idx="12" hasCustomPrompt="1"/>
          </p:nvPr>
        </p:nvSpPr>
        <p:spPr>
          <a:xfrm>
            <a:off x="360362"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BAD1D924-231B-4C18-8E90-2DFF9C04EF04}"/>
              </a:ext>
            </a:extLst>
          </p:cNvPr>
          <p:cNvSpPr>
            <a:spLocks noGrp="1"/>
          </p:cNvSpPr>
          <p:nvPr>
            <p:ph sz="quarter" idx="13" hasCustomPrompt="1"/>
          </p:nvPr>
        </p:nvSpPr>
        <p:spPr>
          <a:xfrm>
            <a:off x="3272933"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9EF0024D-3708-4302-8C69-256AD7593873}"/>
              </a:ext>
            </a:extLst>
          </p:cNvPr>
          <p:cNvSpPr>
            <a:spLocks noGrp="1"/>
          </p:cNvSpPr>
          <p:nvPr>
            <p:ph sz="quarter" idx="14" hasCustomPrompt="1"/>
          </p:nvPr>
        </p:nvSpPr>
        <p:spPr>
          <a:xfrm>
            <a:off x="618550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E3415997-1B6E-4BEC-B682-F9280D0D5E3E}"/>
              </a:ext>
            </a:extLst>
          </p:cNvPr>
          <p:cNvSpPr>
            <a:spLocks noGrp="1"/>
          </p:cNvSpPr>
          <p:nvPr>
            <p:ph sz="quarter" idx="15" hasCustomPrompt="1"/>
          </p:nvPr>
        </p:nvSpPr>
        <p:spPr>
          <a:xfrm>
            <a:off x="9098074" y="1710000"/>
            <a:ext cx="2728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6885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black)">
    <p:bg>
      <p:bgPr>
        <a:solidFill>
          <a:srgbClr val="000000"/>
        </a:solid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C213809-11F2-4FF6-8836-C61FDCCBA32E}"/>
              </a:ext>
            </a:extLst>
          </p:cNvPr>
          <p:cNvSpPr>
            <a:spLocks noGrp="1"/>
          </p:cNvSpPr>
          <p:nvPr>
            <p:ph type="pic" sz="quarter" idx="19"/>
          </p:nvPr>
        </p:nvSpPr>
        <p:spPr>
          <a:xfrm>
            <a:off x="4272000" y="1490400"/>
            <a:ext cx="7920000" cy="4500000"/>
          </a:xfrm>
        </p:spPr>
        <p:txBody>
          <a:bodyPr/>
          <a:lstStyle/>
          <a:p>
            <a:r>
              <a:rPr lang="ru-RU" smtClean="0"/>
              <a:t>Вставка рисунка</a:t>
            </a:r>
            <a:endParaRPr lang="en-GB"/>
          </a:p>
        </p:txBody>
      </p:sp>
      <p:sp>
        <p:nvSpPr>
          <p:cNvPr id="9" name="Title 1">
            <a:extLst>
              <a:ext uri="{FF2B5EF4-FFF2-40B4-BE49-F238E27FC236}">
                <a16:creationId xmlns:a16="http://schemas.microsoft.com/office/drawing/2014/main" id="{F1EB514B-0857-4EBF-B042-2A3E81792E20}"/>
              </a:ext>
            </a:extLst>
          </p:cNvPr>
          <p:cNvSpPr>
            <a:spLocks noGrp="1"/>
          </p:cNvSpPr>
          <p:nvPr>
            <p:ph type="ctrTitle" hasCustomPrompt="1"/>
          </p:nvPr>
        </p:nvSpPr>
        <p:spPr>
          <a:xfrm>
            <a:off x="360000" y="1490400"/>
            <a:ext cx="3520800" cy="1975330"/>
          </a:xfrm>
          <a:prstGeom prst="rect">
            <a:avLst/>
          </a:prstGeom>
        </p:spPr>
        <p:txBody>
          <a:bodyPr anchor="t">
            <a:noAutofit/>
          </a:bodyPr>
          <a:lstStyle>
            <a:lvl1pPr algn="l">
              <a:defRPr sz="3000" b="0">
                <a:solidFill>
                  <a:schemeClr val="bg1"/>
                </a:solidFill>
              </a:defRPr>
            </a:lvl1pPr>
          </a:lstStyle>
          <a:p>
            <a:r>
              <a:rPr lang="en-GB" dirty="0"/>
              <a:t>Click to add title</a:t>
            </a:r>
          </a:p>
        </p:txBody>
      </p:sp>
      <p:sp>
        <p:nvSpPr>
          <p:cNvPr id="10" name="Subtitle 2">
            <a:extLst>
              <a:ext uri="{FF2B5EF4-FFF2-40B4-BE49-F238E27FC236}">
                <a16:creationId xmlns:a16="http://schemas.microsoft.com/office/drawing/2014/main" id="{E8F4C310-09FC-4B27-9FA2-5128CE9C6086}"/>
              </a:ext>
            </a:extLst>
          </p:cNvPr>
          <p:cNvSpPr>
            <a:spLocks noGrp="1"/>
          </p:cNvSpPr>
          <p:nvPr>
            <p:ph type="subTitle" idx="1" hasCustomPrompt="1"/>
          </p:nvPr>
        </p:nvSpPr>
        <p:spPr>
          <a:xfrm>
            <a:off x="360000" y="3708000"/>
            <a:ext cx="3520800" cy="1022713"/>
          </a:xfrm>
          <a:prstGeom prst="rect">
            <a:avLst/>
          </a:prstGeom>
        </p:spPr>
        <p:txBody>
          <a:bodyPr anchor="t">
            <a:noAutofit/>
          </a:bodyPr>
          <a:lstStyle>
            <a:lvl1pPr marL="0" indent="0" algn="l">
              <a:spcBef>
                <a:spcPts val="600"/>
              </a:spcBef>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p>
        </p:txBody>
      </p:sp>
      <p:sp>
        <p:nvSpPr>
          <p:cNvPr id="3" name="Text Placeholder 2">
            <a:extLst>
              <a:ext uri="{FF2B5EF4-FFF2-40B4-BE49-F238E27FC236}">
                <a16:creationId xmlns:a16="http://schemas.microsoft.com/office/drawing/2014/main" id="{198B54B2-17FC-4F44-A549-93DE726BD63E}"/>
              </a:ext>
            </a:extLst>
          </p:cNvPr>
          <p:cNvSpPr>
            <a:spLocks noGrp="1"/>
          </p:cNvSpPr>
          <p:nvPr>
            <p:ph type="body" sz="quarter" idx="20" hasCustomPrompt="1"/>
          </p:nvPr>
        </p:nvSpPr>
        <p:spPr>
          <a:xfrm>
            <a:off x="360000" y="4971600"/>
            <a:ext cx="3519536" cy="1022713"/>
          </a:xfrm>
        </p:spPr>
        <p:txBody>
          <a:bodyPr anchor="b"/>
          <a:lstStyle>
            <a:lvl1pPr>
              <a:spcBef>
                <a:spcPts val="600"/>
              </a:spcBef>
              <a:defRPr sz="1200">
                <a:solidFill>
                  <a:schemeClr val="bg1"/>
                </a:solidFill>
              </a:defRPr>
            </a:lvl1pPr>
          </a:lstStyle>
          <a:p>
            <a:pPr lvl="0"/>
            <a:r>
              <a:rPr lang="en-US" dirty="0"/>
              <a:t>Click to add text </a:t>
            </a:r>
          </a:p>
        </p:txBody>
      </p:sp>
      <p:pic>
        <p:nvPicPr>
          <p:cNvPr id="12" name="Graphic 11">
            <a:extLst>
              <a:ext uri="{FF2B5EF4-FFF2-40B4-BE49-F238E27FC236}">
                <a16:creationId xmlns:a16="http://schemas.microsoft.com/office/drawing/2014/main" id="{2087B06F-69A6-4EAD-A196-9FC5E6C0FDA6}"/>
              </a:ext>
            </a:extLst>
          </p:cNvPr>
          <p:cNvPicPr>
            <a:picLocks noChangeAspect="1"/>
          </p:cNvPicPr>
          <p:nvPr userDrawn="1">
            <p:custDataLst>
              <p:tags r:id="rId1"/>
            </p:custDataLst>
          </p:nvPr>
        </p:nvPicPr>
        <p:blipFill>
          <a:blip r:embed="rId3">
            <a:extLst>
              <a:ext uri="{96DAC541-7B7A-43D3-8B79-37D633B846F1}">
                <asvg:svgBlip xmlns="" xmlns:asvg="http://schemas.microsoft.com/office/drawing/2016/SVG/main" r:embed="rId4"/>
              </a:ext>
            </a:extLst>
          </a:blip>
          <a:stretch>
            <a:fillRect/>
          </a:stretch>
        </p:blipFill>
        <p:spPr>
          <a:xfrm>
            <a:off x="360000" y="558000"/>
            <a:ext cx="1940914" cy="367200"/>
          </a:xfrm>
          <a:prstGeom prst="rect">
            <a:avLst/>
          </a:prstGeom>
        </p:spPr>
      </p:pic>
      <p:pic>
        <p:nvPicPr>
          <p:cNvPr id="11" name="Picture 10">
            <a:extLst>
              <a:ext uri="{FF2B5EF4-FFF2-40B4-BE49-F238E27FC236}">
                <a16:creationId xmlns:a16="http://schemas.microsoft.com/office/drawing/2014/main" id="{AB940724-CD0A-4966-9236-B1E83A63E8E9}"/>
              </a:ext>
            </a:extLst>
          </p:cNvPr>
          <p:cNvPicPr>
            <a:picLocks noChangeAspect="1"/>
          </p:cNvPicPr>
          <p:nvPr userDrawn="1"/>
        </p:nvPicPr>
        <p:blipFill>
          <a:blip r:embed="rId5"/>
          <a:stretch>
            <a:fillRect/>
          </a:stretch>
        </p:blipFill>
        <p:spPr>
          <a:xfrm>
            <a:off x="4213475" y="1490401"/>
            <a:ext cx="63612" cy="4500000"/>
          </a:xfrm>
          <a:prstGeom prst="rect">
            <a:avLst/>
          </a:prstGeom>
        </p:spPr>
      </p:pic>
    </p:spTree>
    <p:extLst>
      <p:ext uri="{BB962C8B-B14F-4D97-AF65-F5344CB8AC3E}">
        <p14:creationId xmlns:p14="http://schemas.microsoft.com/office/powerpoint/2010/main" val="148071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4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C45C-9BBB-4B14-BC71-8D9593AF9252}"/>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DCA3869-0626-4D7E-A07F-ED2B248D284C}"/>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F29845BF-B227-4307-81B9-E7C8FC57CD26}"/>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C1A4FC7E-D91D-407A-BFBE-F405D6BBEA67}"/>
              </a:ext>
            </a:extLst>
          </p:cNvPr>
          <p:cNvSpPr>
            <a:spLocks noGrp="1"/>
          </p:cNvSpPr>
          <p:nvPr>
            <p:ph type="body" sz="quarter" idx="12" hasCustomPrompt="1"/>
          </p:nvPr>
        </p:nvSpPr>
        <p:spPr>
          <a:xfrm>
            <a:off x="360000" y="1710000"/>
            <a:ext cx="27288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129916EF-EC2F-4137-B182-AA5508918E8F}"/>
              </a:ext>
            </a:extLst>
          </p:cNvPr>
          <p:cNvSpPr>
            <a:spLocks noGrp="1"/>
          </p:cNvSpPr>
          <p:nvPr>
            <p:ph sz="quarter" idx="13" hasCustomPrompt="1"/>
          </p:nvPr>
        </p:nvSpPr>
        <p:spPr>
          <a:xfrm>
            <a:off x="360000"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6D9A3CD5-4B7B-41AC-BFD5-7AA2D853D03E}"/>
              </a:ext>
            </a:extLst>
          </p:cNvPr>
          <p:cNvSpPr>
            <a:spLocks noGrp="1"/>
          </p:cNvSpPr>
          <p:nvPr>
            <p:ph type="body" sz="quarter" idx="14" hasCustomPrompt="1"/>
          </p:nvPr>
        </p:nvSpPr>
        <p:spPr>
          <a:xfrm>
            <a:off x="3272691" y="1710000"/>
            <a:ext cx="2728800" cy="604838"/>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35F727AD-E63B-412E-B986-D86DFE5EED29}"/>
              </a:ext>
            </a:extLst>
          </p:cNvPr>
          <p:cNvSpPr>
            <a:spLocks noGrp="1"/>
          </p:cNvSpPr>
          <p:nvPr>
            <p:ph sz="quarter" idx="15" hasCustomPrompt="1"/>
          </p:nvPr>
        </p:nvSpPr>
        <p:spPr>
          <a:xfrm>
            <a:off x="3272691" y="2376488"/>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CEE6CD4-960B-4926-8A35-E8FF363F8723}"/>
              </a:ext>
            </a:extLst>
          </p:cNvPr>
          <p:cNvSpPr>
            <a:spLocks noGrp="1"/>
          </p:cNvSpPr>
          <p:nvPr>
            <p:ph type="body" sz="quarter" idx="16" hasCustomPrompt="1"/>
          </p:nvPr>
        </p:nvSpPr>
        <p:spPr>
          <a:xfrm>
            <a:off x="6185382" y="1710000"/>
            <a:ext cx="27288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E544BF1C-E9EC-43D2-A239-79E43B7C24CD}"/>
              </a:ext>
            </a:extLst>
          </p:cNvPr>
          <p:cNvSpPr>
            <a:spLocks noGrp="1"/>
          </p:cNvSpPr>
          <p:nvPr>
            <p:ph sz="quarter" idx="17" hasCustomPrompt="1"/>
          </p:nvPr>
        </p:nvSpPr>
        <p:spPr>
          <a:xfrm>
            <a:off x="6185382" y="2376000"/>
            <a:ext cx="27288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A27027DC-FD56-4CD6-8B38-7C623A97D1C4}"/>
              </a:ext>
            </a:extLst>
          </p:cNvPr>
          <p:cNvSpPr>
            <a:spLocks noGrp="1"/>
          </p:cNvSpPr>
          <p:nvPr>
            <p:ph type="body" sz="quarter" idx="18" hasCustomPrompt="1"/>
          </p:nvPr>
        </p:nvSpPr>
        <p:spPr>
          <a:xfrm>
            <a:off x="9098074" y="1710000"/>
            <a:ext cx="27288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5513656D-7804-45C7-9561-4FFDBE1F523B}"/>
              </a:ext>
            </a:extLst>
          </p:cNvPr>
          <p:cNvSpPr>
            <a:spLocks noGrp="1"/>
          </p:cNvSpPr>
          <p:nvPr>
            <p:ph sz="quarter" idx="19" hasCustomPrompt="1"/>
          </p:nvPr>
        </p:nvSpPr>
        <p:spPr>
          <a:xfrm>
            <a:off x="9098074" y="2376488"/>
            <a:ext cx="2728800" cy="334327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58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5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ED13-8109-40D7-B85E-48D72364D6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5A60EB60-D174-4782-B63F-DCF2657E1B1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E54526FD-FB6E-4148-89B3-7D266E27BD8F}"/>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AC5E99A7-B8B8-4860-8872-63A20BC4983E}"/>
              </a:ext>
            </a:extLst>
          </p:cNvPr>
          <p:cNvSpPr>
            <a:spLocks noGrp="1"/>
          </p:cNvSpPr>
          <p:nvPr>
            <p:ph sz="quarter" idx="12" hasCustomPrompt="1"/>
          </p:nvPr>
        </p:nvSpPr>
        <p:spPr>
          <a:xfrm>
            <a:off x="360363"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7136CF45-35B9-4F30-93CE-11D7DC6AE4AB}"/>
              </a:ext>
            </a:extLst>
          </p:cNvPr>
          <p:cNvSpPr>
            <a:spLocks noGrp="1"/>
          </p:cNvSpPr>
          <p:nvPr>
            <p:ph sz="quarter" idx="13" hasCustomPrompt="1"/>
          </p:nvPr>
        </p:nvSpPr>
        <p:spPr>
          <a:xfrm>
            <a:off x="2689691"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A190C909-262D-4930-924B-8C4285CF8554}"/>
              </a:ext>
            </a:extLst>
          </p:cNvPr>
          <p:cNvSpPr>
            <a:spLocks noGrp="1"/>
          </p:cNvSpPr>
          <p:nvPr>
            <p:ph sz="quarter" idx="14" hasCustomPrompt="1"/>
          </p:nvPr>
        </p:nvSpPr>
        <p:spPr>
          <a:xfrm>
            <a:off x="5019019"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C18864E4-1D92-4544-8F52-1155810D7924}"/>
              </a:ext>
            </a:extLst>
          </p:cNvPr>
          <p:cNvSpPr>
            <a:spLocks noGrp="1"/>
          </p:cNvSpPr>
          <p:nvPr>
            <p:ph sz="quarter" idx="15" hasCustomPrompt="1"/>
          </p:nvPr>
        </p:nvSpPr>
        <p:spPr>
          <a:xfrm>
            <a:off x="7348347"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E68E0E68-5345-4D62-8D07-AE58AE330678}"/>
              </a:ext>
            </a:extLst>
          </p:cNvPr>
          <p:cNvSpPr>
            <a:spLocks noGrp="1"/>
          </p:cNvSpPr>
          <p:nvPr>
            <p:ph sz="quarter" idx="16" hasCustomPrompt="1"/>
          </p:nvPr>
        </p:nvSpPr>
        <p:spPr>
          <a:xfrm>
            <a:off x="9677674" y="1710000"/>
            <a:ext cx="21492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8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5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C433-9252-44D6-8AA4-495DB59340DB}"/>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A76AA46E-1017-4823-B4EC-B35766CE6763}"/>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01E1B86A-68D0-4D2D-A5CB-00F231C8BC28}"/>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634B8469-FF2E-4467-8E43-A49A3388A2F3}"/>
              </a:ext>
            </a:extLst>
          </p:cNvPr>
          <p:cNvSpPr>
            <a:spLocks noGrp="1"/>
          </p:cNvSpPr>
          <p:nvPr>
            <p:ph type="body" sz="quarter" idx="12" hasCustomPrompt="1"/>
          </p:nvPr>
        </p:nvSpPr>
        <p:spPr>
          <a:xfrm>
            <a:off x="360363" y="1710000"/>
            <a:ext cx="21492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6F0DDC14-9B67-4FE8-BC58-A70501A5344F}"/>
              </a:ext>
            </a:extLst>
          </p:cNvPr>
          <p:cNvSpPr>
            <a:spLocks noGrp="1"/>
          </p:cNvSpPr>
          <p:nvPr>
            <p:ph sz="quarter" idx="13" hasCustomPrompt="1"/>
          </p:nvPr>
        </p:nvSpPr>
        <p:spPr>
          <a:xfrm>
            <a:off x="360000"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A007D028-2ECB-46AF-8517-CCF9C089D819}"/>
              </a:ext>
            </a:extLst>
          </p:cNvPr>
          <p:cNvSpPr>
            <a:spLocks noGrp="1"/>
          </p:cNvSpPr>
          <p:nvPr>
            <p:ph type="body" sz="quarter" idx="14" hasCustomPrompt="1"/>
          </p:nvPr>
        </p:nvSpPr>
        <p:spPr>
          <a:xfrm>
            <a:off x="2689691" y="1710000"/>
            <a:ext cx="21492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2F1DDE75-E486-4A48-BDBB-2C2A5B5E64D3}"/>
              </a:ext>
            </a:extLst>
          </p:cNvPr>
          <p:cNvSpPr>
            <a:spLocks noGrp="1"/>
          </p:cNvSpPr>
          <p:nvPr>
            <p:ph sz="quarter" idx="15" hasCustomPrompt="1"/>
          </p:nvPr>
        </p:nvSpPr>
        <p:spPr>
          <a:xfrm>
            <a:off x="2689419"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87A506B6-1DA9-4CD7-9F56-C6BF2FDC187B}"/>
              </a:ext>
            </a:extLst>
          </p:cNvPr>
          <p:cNvSpPr>
            <a:spLocks noGrp="1"/>
          </p:cNvSpPr>
          <p:nvPr>
            <p:ph type="body" sz="quarter" idx="16" hasCustomPrompt="1"/>
          </p:nvPr>
        </p:nvSpPr>
        <p:spPr>
          <a:xfrm>
            <a:off x="5019019" y="1710000"/>
            <a:ext cx="21492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3F41FFAE-2857-4B94-916D-0210AE0A1766}"/>
              </a:ext>
            </a:extLst>
          </p:cNvPr>
          <p:cNvSpPr>
            <a:spLocks noGrp="1"/>
          </p:cNvSpPr>
          <p:nvPr>
            <p:ph sz="quarter" idx="17" hasCustomPrompt="1"/>
          </p:nvPr>
        </p:nvSpPr>
        <p:spPr>
          <a:xfrm>
            <a:off x="5018838"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8C34C508-C3AF-422F-B1C7-A38F34513AB7}"/>
              </a:ext>
            </a:extLst>
          </p:cNvPr>
          <p:cNvSpPr>
            <a:spLocks noGrp="1"/>
          </p:cNvSpPr>
          <p:nvPr>
            <p:ph type="body" sz="quarter" idx="18" hasCustomPrompt="1"/>
          </p:nvPr>
        </p:nvSpPr>
        <p:spPr>
          <a:xfrm>
            <a:off x="7348347" y="1710000"/>
            <a:ext cx="21492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0D9455C4-8047-4B5B-B5BC-4A0379405BC2}"/>
              </a:ext>
            </a:extLst>
          </p:cNvPr>
          <p:cNvSpPr>
            <a:spLocks noGrp="1"/>
          </p:cNvSpPr>
          <p:nvPr>
            <p:ph sz="quarter" idx="19" hasCustomPrompt="1"/>
          </p:nvPr>
        </p:nvSpPr>
        <p:spPr>
          <a:xfrm>
            <a:off x="7348257" y="2376488"/>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5AEAC907-A41C-4782-BCD8-2B8C0ADD422D}"/>
              </a:ext>
            </a:extLst>
          </p:cNvPr>
          <p:cNvSpPr>
            <a:spLocks noGrp="1"/>
          </p:cNvSpPr>
          <p:nvPr>
            <p:ph type="body" sz="quarter" idx="20" hasCustomPrompt="1"/>
          </p:nvPr>
        </p:nvSpPr>
        <p:spPr>
          <a:xfrm>
            <a:off x="9677674" y="1710000"/>
            <a:ext cx="21492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056BBA8E-FD61-47C5-A779-B66918B4D327}"/>
              </a:ext>
            </a:extLst>
          </p:cNvPr>
          <p:cNvSpPr>
            <a:spLocks noGrp="1"/>
          </p:cNvSpPr>
          <p:nvPr>
            <p:ph sz="quarter" idx="21" hasCustomPrompt="1"/>
          </p:nvPr>
        </p:nvSpPr>
        <p:spPr>
          <a:xfrm>
            <a:off x="9677674" y="2376000"/>
            <a:ext cx="21492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874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6 x content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F353-7CBB-4EBB-BB48-0DDB45E9B8E5}"/>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55794D1-DF29-4B89-9359-EE65C8A56AFE}"/>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5C772A83-22C7-42BE-87D1-B99FEC13505C}"/>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127B7932-7D06-4E7E-AF70-44D39F481C0B}"/>
              </a:ext>
            </a:extLst>
          </p:cNvPr>
          <p:cNvSpPr>
            <a:spLocks noGrp="1"/>
          </p:cNvSpPr>
          <p:nvPr>
            <p:ph sz="quarter" idx="12" hasCustomPrompt="1"/>
          </p:nvPr>
        </p:nvSpPr>
        <p:spPr>
          <a:xfrm>
            <a:off x="3600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2FB353AB-4D08-4BBD-91C2-E6A30A5F493F}"/>
              </a:ext>
            </a:extLst>
          </p:cNvPr>
          <p:cNvSpPr>
            <a:spLocks noGrp="1"/>
          </p:cNvSpPr>
          <p:nvPr>
            <p:ph sz="quarter" idx="13" hasCustomPrompt="1"/>
          </p:nvPr>
        </p:nvSpPr>
        <p:spPr>
          <a:xfrm>
            <a:off x="230129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F4A6B5AF-EB3C-46C5-B212-27204822781C}"/>
              </a:ext>
            </a:extLst>
          </p:cNvPr>
          <p:cNvSpPr>
            <a:spLocks noGrp="1"/>
          </p:cNvSpPr>
          <p:nvPr>
            <p:ph sz="quarter" idx="14" hasCustomPrompt="1"/>
          </p:nvPr>
        </p:nvSpPr>
        <p:spPr>
          <a:xfrm>
            <a:off x="424080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a:extLst>
              <a:ext uri="{FF2B5EF4-FFF2-40B4-BE49-F238E27FC236}">
                <a16:creationId xmlns:a16="http://schemas.microsoft.com/office/drawing/2014/main" id="{5800475F-DBE2-47A0-89B9-1175EDD8427E}"/>
              </a:ext>
            </a:extLst>
          </p:cNvPr>
          <p:cNvSpPr>
            <a:spLocks noGrp="1"/>
          </p:cNvSpPr>
          <p:nvPr>
            <p:ph sz="quarter" idx="15" hasCustomPrompt="1"/>
          </p:nvPr>
        </p:nvSpPr>
        <p:spPr>
          <a:xfrm>
            <a:off x="6183885"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a:extLst>
              <a:ext uri="{FF2B5EF4-FFF2-40B4-BE49-F238E27FC236}">
                <a16:creationId xmlns:a16="http://schemas.microsoft.com/office/drawing/2014/main" id="{0B5CE08A-01D2-488B-843A-CA3415AB7320}"/>
              </a:ext>
            </a:extLst>
          </p:cNvPr>
          <p:cNvSpPr>
            <a:spLocks noGrp="1"/>
          </p:cNvSpPr>
          <p:nvPr>
            <p:ph sz="quarter" idx="16" hasCustomPrompt="1"/>
          </p:nvPr>
        </p:nvSpPr>
        <p:spPr>
          <a:xfrm>
            <a:off x="8125180"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15">
            <a:extLst>
              <a:ext uri="{FF2B5EF4-FFF2-40B4-BE49-F238E27FC236}">
                <a16:creationId xmlns:a16="http://schemas.microsoft.com/office/drawing/2014/main" id="{39BAB9BC-6F39-4494-87B4-04D45B7607BE}"/>
              </a:ext>
            </a:extLst>
          </p:cNvPr>
          <p:cNvSpPr>
            <a:spLocks noGrp="1"/>
          </p:cNvSpPr>
          <p:nvPr>
            <p:ph sz="quarter" idx="17" hasCustomPrompt="1"/>
          </p:nvPr>
        </p:nvSpPr>
        <p:spPr>
          <a:xfrm>
            <a:off x="10066474" y="1710000"/>
            <a:ext cx="17604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982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6 x content + headings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36FA1-AACD-4AC6-8977-227A1E8204A7}"/>
              </a:ext>
            </a:extLst>
          </p:cNvPr>
          <p:cNvSpPr>
            <a:spLocks noGrp="1"/>
          </p:cNvSpPr>
          <p:nvPr>
            <p:ph type="title" hasCustomPrompt="1"/>
          </p:nvPr>
        </p:nvSpPr>
        <p:spPr>
          <a:xfrm>
            <a:off x="359999" y="430718"/>
            <a:ext cx="11466875" cy="403200"/>
          </a:xfrm>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9E9A02C0-437A-4731-B690-16D1AFCAA82F}"/>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B7CC7B4E-73B3-4F33-A7FC-00F64BC9BBCD}"/>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70764FD-7DA2-4FE5-A31B-6691075F4688}"/>
              </a:ext>
            </a:extLst>
          </p:cNvPr>
          <p:cNvSpPr>
            <a:spLocks noGrp="1"/>
          </p:cNvSpPr>
          <p:nvPr>
            <p:ph type="body" sz="quarter" idx="12" hasCustomPrompt="1"/>
          </p:nvPr>
        </p:nvSpPr>
        <p:spPr>
          <a:xfrm>
            <a:off x="360000" y="1708149"/>
            <a:ext cx="1760400"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CBC0C4CA-E13F-460B-A188-81482902B701}"/>
              </a:ext>
            </a:extLst>
          </p:cNvPr>
          <p:cNvSpPr>
            <a:spLocks noGrp="1"/>
          </p:cNvSpPr>
          <p:nvPr>
            <p:ph sz="quarter" idx="13" hasCustomPrompt="1"/>
          </p:nvPr>
        </p:nvSpPr>
        <p:spPr>
          <a:xfrm>
            <a:off x="3600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E105AA54-6669-4974-B1E8-3E58001D876E}"/>
              </a:ext>
            </a:extLst>
          </p:cNvPr>
          <p:cNvSpPr>
            <a:spLocks noGrp="1"/>
          </p:cNvSpPr>
          <p:nvPr>
            <p:ph type="body" sz="quarter" idx="14" hasCustomPrompt="1"/>
          </p:nvPr>
        </p:nvSpPr>
        <p:spPr>
          <a:xfrm>
            <a:off x="2301295" y="1708149"/>
            <a:ext cx="1760400" cy="604800"/>
          </a:xfrm>
        </p:spPr>
        <p:txBody>
          <a:bodyPr/>
          <a:lstStyle>
            <a:lvl1pPr>
              <a:defRPr b="1"/>
            </a:lvl1pPr>
          </a:lstStyle>
          <a:p>
            <a:pPr lvl="0"/>
            <a:r>
              <a:rPr lang="en-US" dirty="0"/>
              <a:t>Click to add text</a:t>
            </a:r>
            <a:endParaRPr lang="en-GB" dirty="0"/>
          </a:p>
        </p:txBody>
      </p:sp>
      <p:sp>
        <p:nvSpPr>
          <p:cNvPr id="12" name="Content Placeholder 11">
            <a:extLst>
              <a:ext uri="{FF2B5EF4-FFF2-40B4-BE49-F238E27FC236}">
                <a16:creationId xmlns:a16="http://schemas.microsoft.com/office/drawing/2014/main" id="{D2A0DDBF-A8B7-4F77-B8D5-E6CF8FB015AE}"/>
              </a:ext>
            </a:extLst>
          </p:cNvPr>
          <p:cNvSpPr>
            <a:spLocks noGrp="1"/>
          </p:cNvSpPr>
          <p:nvPr>
            <p:ph sz="quarter" idx="15" hasCustomPrompt="1"/>
          </p:nvPr>
        </p:nvSpPr>
        <p:spPr>
          <a:xfrm>
            <a:off x="230129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a:extLst>
              <a:ext uri="{FF2B5EF4-FFF2-40B4-BE49-F238E27FC236}">
                <a16:creationId xmlns:a16="http://schemas.microsoft.com/office/drawing/2014/main" id="{E793D7A9-75C8-4028-9CA8-F07E93F82E4E}"/>
              </a:ext>
            </a:extLst>
          </p:cNvPr>
          <p:cNvSpPr>
            <a:spLocks noGrp="1"/>
          </p:cNvSpPr>
          <p:nvPr>
            <p:ph type="body" sz="quarter" idx="16" hasCustomPrompt="1"/>
          </p:nvPr>
        </p:nvSpPr>
        <p:spPr>
          <a:xfrm>
            <a:off x="4240800" y="1708150"/>
            <a:ext cx="1760400" cy="604800"/>
          </a:xfrm>
        </p:spPr>
        <p:txBody>
          <a:bodyPr/>
          <a:lstStyle>
            <a:lvl1pPr>
              <a:defRPr b="1"/>
            </a:lvl1pPr>
          </a:lstStyle>
          <a:p>
            <a:pPr lvl="0"/>
            <a:r>
              <a:rPr lang="en-US" dirty="0"/>
              <a:t>Click to add text</a:t>
            </a:r>
            <a:endParaRPr lang="en-GB" dirty="0"/>
          </a:p>
        </p:txBody>
      </p:sp>
      <p:sp>
        <p:nvSpPr>
          <p:cNvPr id="16" name="Content Placeholder 15">
            <a:extLst>
              <a:ext uri="{FF2B5EF4-FFF2-40B4-BE49-F238E27FC236}">
                <a16:creationId xmlns:a16="http://schemas.microsoft.com/office/drawing/2014/main" id="{9B5E2A26-6C2A-419D-B4DC-291BA85B0C8A}"/>
              </a:ext>
            </a:extLst>
          </p:cNvPr>
          <p:cNvSpPr>
            <a:spLocks noGrp="1"/>
          </p:cNvSpPr>
          <p:nvPr>
            <p:ph sz="quarter" idx="17" hasCustomPrompt="1"/>
          </p:nvPr>
        </p:nvSpPr>
        <p:spPr>
          <a:xfrm>
            <a:off x="424080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7">
            <a:extLst>
              <a:ext uri="{FF2B5EF4-FFF2-40B4-BE49-F238E27FC236}">
                <a16:creationId xmlns:a16="http://schemas.microsoft.com/office/drawing/2014/main" id="{3DE92C5F-EFFE-48BF-93E1-CC78EFCD2947}"/>
              </a:ext>
            </a:extLst>
          </p:cNvPr>
          <p:cNvSpPr>
            <a:spLocks noGrp="1"/>
          </p:cNvSpPr>
          <p:nvPr>
            <p:ph type="body" sz="quarter" idx="18" hasCustomPrompt="1"/>
          </p:nvPr>
        </p:nvSpPr>
        <p:spPr>
          <a:xfrm>
            <a:off x="6183885" y="1708149"/>
            <a:ext cx="1760400" cy="604800"/>
          </a:xfrm>
        </p:spPr>
        <p:txBody>
          <a:bodyPr/>
          <a:lstStyle>
            <a:lvl1pPr>
              <a:defRPr b="1"/>
            </a:lvl1pPr>
          </a:lstStyle>
          <a:p>
            <a:pPr lvl="0"/>
            <a:r>
              <a:rPr lang="en-US" dirty="0"/>
              <a:t>Click to add text</a:t>
            </a:r>
            <a:endParaRPr lang="en-GB" dirty="0"/>
          </a:p>
        </p:txBody>
      </p:sp>
      <p:sp>
        <p:nvSpPr>
          <p:cNvPr id="20" name="Content Placeholder 19">
            <a:extLst>
              <a:ext uri="{FF2B5EF4-FFF2-40B4-BE49-F238E27FC236}">
                <a16:creationId xmlns:a16="http://schemas.microsoft.com/office/drawing/2014/main" id="{3DA85A52-F7FD-4298-9AE5-CB80F4E3C640}"/>
              </a:ext>
            </a:extLst>
          </p:cNvPr>
          <p:cNvSpPr>
            <a:spLocks noGrp="1"/>
          </p:cNvSpPr>
          <p:nvPr>
            <p:ph sz="quarter" idx="19" hasCustomPrompt="1"/>
          </p:nvPr>
        </p:nvSpPr>
        <p:spPr>
          <a:xfrm>
            <a:off x="6183885"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21">
            <a:extLst>
              <a:ext uri="{FF2B5EF4-FFF2-40B4-BE49-F238E27FC236}">
                <a16:creationId xmlns:a16="http://schemas.microsoft.com/office/drawing/2014/main" id="{44E88849-5449-4627-813B-31B40F08F009}"/>
              </a:ext>
            </a:extLst>
          </p:cNvPr>
          <p:cNvSpPr>
            <a:spLocks noGrp="1"/>
          </p:cNvSpPr>
          <p:nvPr>
            <p:ph type="body" sz="quarter" idx="20" hasCustomPrompt="1"/>
          </p:nvPr>
        </p:nvSpPr>
        <p:spPr>
          <a:xfrm>
            <a:off x="8125180" y="1708150"/>
            <a:ext cx="1760400" cy="604800"/>
          </a:xfrm>
        </p:spPr>
        <p:txBody>
          <a:bodyPr/>
          <a:lstStyle>
            <a:lvl1pPr>
              <a:defRPr b="1"/>
            </a:lvl1pPr>
          </a:lstStyle>
          <a:p>
            <a:pPr lvl="0"/>
            <a:r>
              <a:rPr lang="en-US" dirty="0"/>
              <a:t>Click to add text</a:t>
            </a:r>
            <a:endParaRPr lang="en-GB" dirty="0"/>
          </a:p>
        </p:txBody>
      </p:sp>
      <p:sp>
        <p:nvSpPr>
          <p:cNvPr id="24" name="Content Placeholder 23">
            <a:extLst>
              <a:ext uri="{FF2B5EF4-FFF2-40B4-BE49-F238E27FC236}">
                <a16:creationId xmlns:a16="http://schemas.microsoft.com/office/drawing/2014/main" id="{9A7FC01F-A245-4C0F-BF24-3AAE6AC55CC4}"/>
              </a:ext>
            </a:extLst>
          </p:cNvPr>
          <p:cNvSpPr>
            <a:spLocks noGrp="1"/>
          </p:cNvSpPr>
          <p:nvPr>
            <p:ph sz="quarter" idx="21" hasCustomPrompt="1"/>
          </p:nvPr>
        </p:nvSpPr>
        <p:spPr>
          <a:xfrm>
            <a:off x="8125180"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Text Placeholder 25">
            <a:extLst>
              <a:ext uri="{FF2B5EF4-FFF2-40B4-BE49-F238E27FC236}">
                <a16:creationId xmlns:a16="http://schemas.microsoft.com/office/drawing/2014/main" id="{5CCD92EA-38A4-44E5-ADF7-78EA3D6DD06D}"/>
              </a:ext>
            </a:extLst>
          </p:cNvPr>
          <p:cNvSpPr>
            <a:spLocks noGrp="1"/>
          </p:cNvSpPr>
          <p:nvPr>
            <p:ph type="body" sz="quarter" idx="22" hasCustomPrompt="1"/>
          </p:nvPr>
        </p:nvSpPr>
        <p:spPr>
          <a:xfrm>
            <a:off x="10066474" y="1708150"/>
            <a:ext cx="1760400" cy="604800"/>
          </a:xfrm>
        </p:spPr>
        <p:txBody>
          <a:bodyPr/>
          <a:lstStyle>
            <a:lvl1pPr>
              <a:defRPr b="1"/>
            </a:lvl1pPr>
          </a:lstStyle>
          <a:p>
            <a:pPr lvl="0"/>
            <a:r>
              <a:rPr lang="en-US" dirty="0"/>
              <a:t>Click to add text</a:t>
            </a:r>
            <a:endParaRPr lang="en-GB" dirty="0"/>
          </a:p>
        </p:txBody>
      </p:sp>
      <p:sp>
        <p:nvSpPr>
          <p:cNvPr id="28" name="Content Placeholder 27">
            <a:extLst>
              <a:ext uri="{FF2B5EF4-FFF2-40B4-BE49-F238E27FC236}">
                <a16:creationId xmlns:a16="http://schemas.microsoft.com/office/drawing/2014/main" id="{8317D903-C6B2-443C-A2F2-E7B672E08E3B}"/>
              </a:ext>
            </a:extLst>
          </p:cNvPr>
          <p:cNvSpPr>
            <a:spLocks noGrp="1"/>
          </p:cNvSpPr>
          <p:nvPr>
            <p:ph sz="quarter" idx="23" hasCustomPrompt="1"/>
          </p:nvPr>
        </p:nvSpPr>
        <p:spPr>
          <a:xfrm>
            <a:off x="10066474" y="2376000"/>
            <a:ext cx="17604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08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8738-2E1C-4407-AE23-FC7C52247775}"/>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38DB932A-F9A4-4379-8F69-FA63BDFA2491}"/>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DC347A58-42BF-4A47-A878-643A5CD2794C}"/>
              </a:ext>
            </a:extLst>
          </p:cNvPr>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950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shboard expo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6FF685-0455-410C-BAD6-9C18A6B827C5}"/>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42994E6-33EF-41B4-9B8F-14CDAEC3A969}"/>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68E51B97-D115-41B0-A593-DB194CD06371}"/>
              </a:ext>
            </a:extLst>
          </p:cNvPr>
          <p:cNvSpPr>
            <a:spLocks noGrp="1"/>
          </p:cNvSpPr>
          <p:nvPr>
            <p:ph sz="quarter" idx="12" hasCustomPrompt="1"/>
          </p:nvPr>
        </p:nvSpPr>
        <p:spPr>
          <a:xfrm>
            <a:off x="360000" y="432000"/>
            <a:ext cx="9536400" cy="5281200"/>
          </a:xfrm>
        </p:spPr>
        <p:txBody>
          <a:bodyPr/>
          <a:lstStyle>
            <a:lvl1pPr>
              <a:defRPr/>
            </a:lvl1pPr>
          </a:lstStyle>
          <a:p>
            <a:pPr lvl="0"/>
            <a:r>
              <a:rPr lang="en-US" dirty="0"/>
              <a:t>Click to add content</a:t>
            </a:r>
          </a:p>
        </p:txBody>
      </p:sp>
      <p:sp>
        <p:nvSpPr>
          <p:cNvPr id="8" name="Text Placeholder 7">
            <a:extLst>
              <a:ext uri="{FF2B5EF4-FFF2-40B4-BE49-F238E27FC236}">
                <a16:creationId xmlns:a16="http://schemas.microsoft.com/office/drawing/2014/main" id="{8956DFF0-F399-4C7B-9862-88E481176C81}"/>
              </a:ext>
            </a:extLst>
          </p:cNvPr>
          <p:cNvSpPr>
            <a:spLocks noGrp="1"/>
          </p:cNvSpPr>
          <p:nvPr>
            <p:ph type="body" sz="quarter" idx="13" hasCustomPrompt="1"/>
          </p:nvPr>
        </p:nvSpPr>
        <p:spPr>
          <a:xfrm>
            <a:off x="10062000" y="432000"/>
            <a:ext cx="1764000" cy="52812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70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59999" y="2258559"/>
            <a:ext cx="5643563" cy="198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GB" dirty="0"/>
              <a:t>Click to add title</a:t>
            </a:r>
          </a:p>
        </p:txBody>
      </p:sp>
      <p:sp>
        <p:nvSpPr>
          <p:cNvPr id="5" name="Text Placeholder 2"/>
          <p:cNvSpPr>
            <a:spLocks noGrp="1"/>
          </p:cNvSpPr>
          <p:nvPr>
            <p:ph type="body" sz="quarter" idx="16" hasCustomPrompt="1"/>
          </p:nvPr>
        </p:nvSpPr>
        <p:spPr>
          <a:xfrm>
            <a:off x="359999" y="1713600"/>
            <a:ext cx="976676" cy="540000"/>
          </a:xfrm>
          <a:prstGeom prst="rect">
            <a:avLst/>
          </a:prstGeom>
        </p:spPr>
        <p:txBody>
          <a:bodyPr anchor="t"/>
          <a:lstStyle>
            <a:lvl1pPr algn="l">
              <a:spcBef>
                <a:spcPts val="200"/>
              </a:spcBef>
              <a:defRPr sz="4000" b="0">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257200"/>
            <a:ext cx="5643927" cy="198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bg1"/>
                </a:solidFill>
              </a:defRPr>
            </a:lvl2pPr>
          </a:lstStyle>
          <a:p>
            <a:pPr lvl="0"/>
            <a:r>
              <a:rPr lang="en-GB" dirty="0"/>
              <a:t>Click to add title</a:t>
            </a:r>
          </a:p>
        </p:txBody>
      </p:sp>
      <p:sp>
        <p:nvSpPr>
          <p:cNvPr id="7" name="Text Placeholder 2"/>
          <p:cNvSpPr>
            <a:spLocks noGrp="1"/>
          </p:cNvSpPr>
          <p:nvPr>
            <p:ph type="body" sz="quarter" idx="16" hasCustomPrompt="1"/>
          </p:nvPr>
        </p:nvSpPr>
        <p:spPr>
          <a:xfrm>
            <a:off x="360363" y="1713332"/>
            <a:ext cx="976312" cy="540000"/>
          </a:xfrm>
          <a:prstGeom prst="rect">
            <a:avLst/>
          </a:prstGeom>
        </p:spPr>
        <p:txBody>
          <a:bodyPr anchor="t"/>
          <a:lstStyle>
            <a:lvl1pPr algn="l">
              <a:spcBef>
                <a:spcPts val="200"/>
              </a:spcBef>
              <a:defRPr sz="4000" b="0">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dirty="0"/>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200"/>
            </a:lvl1pPr>
          </a:lstStyle>
          <a:p>
            <a:pPr lvl="0"/>
            <a:r>
              <a:rPr lang="en-US" dirty="0"/>
              <a:t>Click to add subtitle</a:t>
            </a:r>
            <a:endParaRPr lang="en-GB" dirty="0"/>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96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1 x content +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7F44-1A9D-43CE-8B94-70E892BCC6C4}"/>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00F0CD56-CDEF-4F99-82E9-F8344BA7D8B8}"/>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CAF17232-4933-4B44-AB0A-14F7352465FB}"/>
              </a:ext>
            </a:extLst>
          </p:cNvPr>
          <p:cNvSpPr>
            <a:spLocks noGrp="1"/>
          </p:cNvSpPr>
          <p:nvPr>
            <p:ph type="ftr" sz="quarter" idx="11"/>
          </p:nvPr>
        </p:nvSpPr>
        <p:spPr/>
        <p:txBody>
          <a:bodyPr/>
          <a:lstStyle/>
          <a:p>
            <a:endParaRPr lang="en-GB" dirty="0"/>
          </a:p>
        </p:txBody>
      </p:sp>
      <p:sp>
        <p:nvSpPr>
          <p:cNvPr id="6" name="Text Placeholder 5">
            <a:extLst>
              <a:ext uri="{FF2B5EF4-FFF2-40B4-BE49-F238E27FC236}">
                <a16:creationId xmlns:a16="http://schemas.microsoft.com/office/drawing/2014/main" id="{54A8CE99-0AD9-4D9C-9C09-47545620E96B}"/>
              </a:ext>
            </a:extLst>
          </p:cNvPr>
          <p:cNvSpPr>
            <a:spLocks noGrp="1"/>
          </p:cNvSpPr>
          <p:nvPr>
            <p:ph type="body" sz="quarter" idx="12" hasCustomPrompt="1"/>
          </p:nvPr>
        </p:nvSpPr>
        <p:spPr>
          <a:xfrm>
            <a:off x="360000" y="1710000"/>
            <a:ext cx="11464925" cy="604800"/>
          </a:xfrm>
        </p:spPr>
        <p:txBody>
          <a:bodyPr/>
          <a:lstStyle>
            <a:lvl1pPr>
              <a:defRPr b="1"/>
            </a:lvl1pPr>
          </a:lstStyle>
          <a:p>
            <a:pPr lvl="0"/>
            <a:r>
              <a:rPr lang="en-US" dirty="0"/>
              <a:t>Click to add text</a:t>
            </a:r>
            <a:endParaRPr lang="en-GB" dirty="0"/>
          </a:p>
        </p:txBody>
      </p:sp>
      <p:sp>
        <p:nvSpPr>
          <p:cNvPr id="8" name="Content Placeholder 7">
            <a:extLst>
              <a:ext uri="{FF2B5EF4-FFF2-40B4-BE49-F238E27FC236}">
                <a16:creationId xmlns:a16="http://schemas.microsoft.com/office/drawing/2014/main" id="{58CF1398-AEAE-44BE-B05F-E03B17EB921A}"/>
              </a:ext>
            </a:extLst>
          </p:cNvPr>
          <p:cNvSpPr>
            <a:spLocks noGrp="1"/>
          </p:cNvSpPr>
          <p:nvPr>
            <p:ph sz="quarter" idx="13" hasCustomPrompt="1"/>
          </p:nvPr>
        </p:nvSpPr>
        <p:spPr>
          <a:xfrm>
            <a:off x="360000" y="2376000"/>
            <a:ext cx="11466000" cy="33444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1A51D583-D2F5-4206-82FD-3E7E687E574D}"/>
              </a:ext>
            </a:extLst>
          </p:cNvPr>
          <p:cNvSpPr>
            <a:spLocks noGrp="1"/>
          </p:cNvSpPr>
          <p:nvPr>
            <p:ph type="body" sz="quarter" idx="14" hasCustomPrompt="1"/>
          </p:nvPr>
        </p:nvSpPr>
        <p:spPr>
          <a:xfrm>
            <a:off x="360000" y="910800"/>
            <a:ext cx="11466513"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134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67F2-B31E-4932-857C-E542EC7E06FE}"/>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id="{4286C412-8D9A-4518-BD82-093D1D70BD3A}"/>
              </a:ext>
            </a:extLst>
          </p:cNvPr>
          <p:cNvSpPr>
            <a:spLocks noGrp="1"/>
          </p:cNvSpPr>
          <p:nvPr>
            <p:ph type="sldNum" sz="quarter" idx="10"/>
          </p:nvPr>
        </p:nvSpPr>
        <p:spPr/>
        <p:txBody>
          <a:bodyPr/>
          <a:lstStyle/>
          <a:p>
            <a:fld id="{4034BEE3-566C-4068-A777-C3A4762E861B}" type="slidenum">
              <a:rPr lang="en-GB" smtClean="0"/>
              <a:pPr/>
              <a:t>‹#›</a:t>
            </a:fld>
            <a:endParaRPr lang="en-GB" dirty="0"/>
          </a:p>
        </p:txBody>
      </p:sp>
      <p:sp>
        <p:nvSpPr>
          <p:cNvPr id="4" name="Footer Placeholder 3">
            <a:extLst>
              <a:ext uri="{FF2B5EF4-FFF2-40B4-BE49-F238E27FC236}">
                <a16:creationId xmlns:a16="http://schemas.microsoft.com/office/drawing/2014/main" id="{458D1434-081E-42DD-A0E7-8AD211AD6053}"/>
              </a:ext>
            </a:extLst>
          </p:cNvPr>
          <p:cNvSpPr>
            <a:spLocks noGrp="1"/>
          </p:cNvSpPr>
          <p:nvPr>
            <p:ph type="ftr" sz="quarter" idx="11"/>
          </p:nvPr>
        </p:nvSpPr>
        <p:spPr/>
        <p:txBody>
          <a:bodyPr/>
          <a:lstStyle/>
          <a:p>
            <a:endParaRPr lang="en-GB" dirty="0"/>
          </a:p>
        </p:txBody>
      </p:sp>
      <p:sp>
        <p:nvSpPr>
          <p:cNvPr id="6" name="Content Placeholder 5">
            <a:extLst>
              <a:ext uri="{FF2B5EF4-FFF2-40B4-BE49-F238E27FC236}">
                <a16:creationId xmlns:a16="http://schemas.microsoft.com/office/drawing/2014/main" id="{F1D24B38-2DD2-4BE4-A6BC-6AB461A6A6AC}"/>
              </a:ext>
            </a:extLst>
          </p:cNvPr>
          <p:cNvSpPr>
            <a:spLocks noGrp="1"/>
          </p:cNvSpPr>
          <p:nvPr>
            <p:ph sz="quarter" idx="12" hasCustomPrompt="1"/>
          </p:nvPr>
        </p:nvSpPr>
        <p:spPr>
          <a:xfrm>
            <a:off x="360363" y="1710000"/>
            <a:ext cx="5626800" cy="39996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a:extLst>
              <a:ext uri="{FF2B5EF4-FFF2-40B4-BE49-F238E27FC236}">
                <a16:creationId xmlns:a16="http://schemas.microsoft.com/office/drawing/2014/main" id="{A028BB49-92B7-4BBE-AD91-816AF9386D4C}"/>
              </a:ext>
            </a:extLst>
          </p:cNvPr>
          <p:cNvSpPr>
            <a:spLocks noGrp="1"/>
          </p:cNvSpPr>
          <p:nvPr>
            <p:ph sz="quarter" idx="13" hasCustomPrompt="1"/>
          </p:nvPr>
        </p:nvSpPr>
        <p:spPr>
          <a:xfrm>
            <a:off x="6200965" y="1710000"/>
            <a:ext cx="5626800" cy="399891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a:extLst>
              <a:ext uri="{FF2B5EF4-FFF2-40B4-BE49-F238E27FC236}">
                <a16:creationId xmlns:a16="http://schemas.microsoft.com/office/drawing/2014/main" id="{29FAE1AF-1132-4B0D-8DC6-F52576CE682C}"/>
              </a:ext>
            </a:extLst>
          </p:cNvPr>
          <p:cNvSpPr>
            <a:spLocks noGrp="1"/>
          </p:cNvSpPr>
          <p:nvPr>
            <p:ph type="body" sz="quarter" idx="14" hasCustomPrompt="1"/>
          </p:nvPr>
        </p:nvSpPr>
        <p:spPr>
          <a:xfrm>
            <a:off x="360363" y="910800"/>
            <a:ext cx="11466000" cy="396000"/>
          </a:xfrm>
        </p:spPr>
        <p:txBody>
          <a:bodyPr/>
          <a:lstStyle>
            <a:lvl1pPr>
              <a:defRPr sz="2200"/>
            </a:lvl1pPr>
          </a:lstStyle>
          <a:p>
            <a:pPr lvl="0"/>
            <a:r>
              <a:rPr lang="en-US" dirty="0"/>
              <a:t>Click to add subtitle</a:t>
            </a:r>
            <a:endParaRPr lang="en-GB" dirty="0"/>
          </a:p>
        </p:txBody>
      </p:sp>
    </p:spTree>
    <p:extLst>
      <p:ext uri="{BB962C8B-B14F-4D97-AF65-F5344CB8AC3E}">
        <p14:creationId xmlns:p14="http://schemas.microsoft.com/office/powerpoint/2010/main" val="24212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sv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tags" Target="../tags/tag9.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8.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6.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913023"/>
            <a:chOff x="-1143000" y="-600255"/>
            <a:chExt cx="13680281" cy="6913023"/>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4382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sp>
          <p:nvSpPr>
            <p:cNvPr id="33" name="TextBox 32">
              <a:extLst>
                <a:ext uri="{FF2B5EF4-FFF2-40B4-BE49-F238E27FC236}">
                  <a16:creationId xmlns:a16="http://schemas.microsoft.com/office/drawing/2014/main" id="{A925CEB6-6DDA-49BF-824C-CFA9D8A07E3F}"/>
                </a:ext>
              </a:extLst>
            </p:cNvPr>
            <p:cNvSpPr txBox="1"/>
            <p:nvPr userDrawn="1"/>
          </p:nvSpPr>
          <p:spPr>
            <a:xfrm>
              <a:off x="-747711" y="6066546"/>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4" name="TextBox 33">
              <a:extLst>
                <a:ext uri="{FF2B5EF4-FFF2-40B4-BE49-F238E27FC236}">
                  <a16:creationId xmlns:a16="http://schemas.microsoft.com/office/drawing/2014/main" id="{E1658A23-15A2-4406-AF7E-89707B5575E7}"/>
                </a:ext>
              </a:extLst>
            </p:cNvPr>
            <p:cNvSpPr txBox="1"/>
            <p:nvPr userDrawn="1"/>
          </p:nvSpPr>
          <p:spPr>
            <a:xfrm>
              <a:off x="-1143000" y="6189657"/>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6" name="Straight Connector 5">
            <a:extLst>
              <a:ext uri="{FF2B5EF4-FFF2-40B4-BE49-F238E27FC236}">
                <a16:creationId xmlns:a16="http://schemas.microsoft.com/office/drawing/2014/main" id="{6805F70E-6BF1-451B-AC5F-64819FD40883}"/>
              </a:ext>
            </a:extLst>
          </p:cNvPr>
          <p:cNvCxnSpPr>
            <a:cxnSpLocks/>
          </p:cNvCxnSpPr>
          <p:nvPr userDrawn="1">
            <p:custDataLst>
              <p:tags r:id="rId34"/>
            </p:custDataLst>
          </p:nvPr>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2CC2F24E-468A-4212-A014-115B799B0109}"/>
              </a:ext>
            </a:extLst>
          </p:cNvPr>
          <p:cNvPicPr>
            <a:picLocks noChangeAspect="1"/>
          </p:cNvPicPr>
          <p:nvPr userDrawn="1">
            <p:custDataLst>
              <p:tags r:id="rId35"/>
            </p:custDataLst>
          </p:nvPr>
        </p:nvPicPr>
        <p:blipFill>
          <a:blip r:embed="rId36">
            <a:extLst>
              <a:ext uri="{96DAC541-7B7A-43D3-8B79-37D633B846F1}">
                <asvg:svgBlip xmlns="" xmlns:asvg="http://schemas.microsoft.com/office/drawing/2016/SVG/main" r:embed="rId37"/>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819" r:id="rId2"/>
    <p:sldLayoutId id="2147483821" r:id="rId3"/>
    <p:sldLayoutId id="2147483820" r:id="rId4"/>
    <p:sldLayoutId id="2147483697" r:id="rId5"/>
    <p:sldLayoutId id="2147483696"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822" r:id="rId23"/>
    <p:sldLayoutId id="2147483823" r:id="rId24"/>
    <p:sldLayoutId id="2147483824" r:id="rId25"/>
    <p:sldLayoutId id="2147483825" r:id="rId26"/>
    <p:sldLayoutId id="2147483826" r:id="rId27"/>
    <p:sldLayoutId id="2147483827" r:id="rId28"/>
    <p:sldLayoutId id="2147483829" r:id="rId29"/>
    <p:sldLayoutId id="2147483830" r:id="rId30"/>
    <p:sldLayoutId id="2147483831" r:id="rId31"/>
    <p:sldLayoutId id="214748383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2160" userDrawn="1">
          <p15:clr>
            <a:srgbClr val="F26B43"/>
          </p15:clr>
        </p15:guide>
        <p15:guide id="14" pos="7453" userDrawn="1">
          <p15:clr>
            <a:srgbClr val="F26B43"/>
          </p15:clr>
        </p15:guide>
        <p15:guide id="28" orient="horz" pos="1076" userDrawn="1">
          <p15:clr>
            <a:srgbClr val="F26B43"/>
          </p15:clr>
        </p15:guide>
        <p15:guide id="29" orient="horz" pos="270" userDrawn="1">
          <p15:clr>
            <a:srgbClr val="F26B43"/>
          </p15:clr>
        </p15:guide>
        <p15:guide id="33" orient="horz" pos="3600" userDrawn="1">
          <p15:clr>
            <a:srgbClr val="F26B43"/>
          </p15:clr>
        </p15:guide>
        <p15:guide id="35" pos="228" userDrawn="1">
          <p15:clr>
            <a:srgbClr val="F26B43"/>
          </p15:clr>
        </p15:guide>
        <p15:guide id="36" pos="3840" userDrawn="1">
          <p15:clr>
            <a:srgbClr val="F26B43"/>
          </p15:clr>
        </p15:guide>
        <p15:guide id="37" pos="3782" userDrawn="1">
          <p15:clr>
            <a:srgbClr val="F26B43"/>
          </p15:clr>
        </p15:guide>
        <p15:guide id="38" pos="3900" userDrawn="1">
          <p15:clr>
            <a:srgbClr val="F26B43"/>
          </p15:clr>
        </p15:guide>
        <p15:guide id="39" orient="horz" pos="38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3" name="Footer Placeholder 2">
            <a:extLst>
              <a:ext uri="{FF2B5EF4-FFF2-40B4-BE49-F238E27FC236}">
                <a16:creationId xmlns:a16="http://schemas.microsoft.com/office/drawing/2014/main" id="{1115639F-9E76-41B0-BB57-8F8A1F600167}"/>
              </a:ext>
            </a:extLst>
          </p:cNvPr>
          <p:cNvSpPr>
            <a:spLocks noGrp="1"/>
          </p:cNvSpPr>
          <p:nvPr userDrawn="1">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81FD9D1B-8E5A-447D-B2D0-15FF23DD7EDA}"/>
              </a:ext>
            </a:extLst>
          </p:cNvPr>
          <p:cNvCxnSpPr>
            <a:cxnSpLocks/>
          </p:cNvCxnSpPr>
          <p:nvPr userDrawn="1">
            <p:custDataLst>
              <p:tags r:id="rId15"/>
            </p:custDataLst>
          </p:nvPr>
        </p:nvCxnSpPr>
        <p:spPr>
          <a:xfrm>
            <a:off x="360000" y="6120000"/>
            <a:ext cx="11474161" cy="0"/>
          </a:xfrm>
          <a:prstGeom prst="line">
            <a:avLst/>
          </a:prstGeom>
          <a:ln w="38100">
            <a:solidFill>
              <a:srgbClr val="333333"/>
            </a:solidFill>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7AF91A0-A869-4C9D-8D84-C843E57FF9C6}"/>
              </a:ext>
            </a:extLst>
          </p:cNvPr>
          <p:cNvGrpSpPr/>
          <p:nvPr userDrawn="1"/>
        </p:nvGrpSpPr>
        <p:grpSpPr>
          <a:xfrm>
            <a:off x="-1143000" y="-600255"/>
            <a:ext cx="13680281" cy="6916199"/>
            <a:chOff x="-1143000" y="-600255"/>
            <a:chExt cx="13680281" cy="6916199"/>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cxnSp>
          <p:nvCxnSpPr>
            <p:cNvPr id="34" name="Straight Connector 33">
              <a:extLst>
                <a:ext uri="{FF2B5EF4-FFF2-40B4-BE49-F238E27FC236}">
                  <a16:creationId xmlns:a16="http://schemas.microsoft.com/office/drawing/2014/main" id="{4C819980-719E-42BA-84AA-491FF69717D9}"/>
                </a:ext>
              </a:extLst>
            </p:cNvPr>
            <p:cNvCxnSpPr/>
            <p:nvPr userDrawn="1"/>
          </p:nvCxnSpPr>
          <p:spPr>
            <a:xfrm>
              <a:off x="-256200" y="614540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D636BE3-4FEE-45BA-A183-BCB80C007E10}"/>
                </a:ext>
              </a:extLst>
            </p:cNvPr>
            <p:cNvSpPr txBox="1"/>
            <p:nvPr userDrawn="1"/>
          </p:nvSpPr>
          <p:spPr>
            <a:xfrm>
              <a:off x="-747711" y="6069722"/>
              <a:ext cx="438671" cy="123111"/>
            </a:xfrm>
            <a:prstGeom prst="rect">
              <a:avLst/>
            </a:prstGeom>
            <a:noFill/>
          </p:spPr>
          <p:txBody>
            <a:bodyPr wrap="square" lIns="0" tIns="0" rIns="0" bIns="0" rtlCol="0">
              <a:spAutoFit/>
            </a:bodyPr>
            <a:lstStyle/>
            <a:p>
              <a:pPr algn="r"/>
              <a:r>
                <a:rPr lang="en-GB" sz="800" dirty="0">
                  <a:solidFill>
                    <a:schemeClr val="tx1"/>
                  </a:solidFill>
                </a:rPr>
                <a:t>7.54 cm</a:t>
              </a:r>
            </a:p>
          </p:txBody>
        </p:sp>
        <p:sp>
          <p:nvSpPr>
            <p:cNvPr id="36" name="TextBox 35">
              <a:extLst>
                <a:ext uri="{FF2B5EF4-FFF2-40B4-BE49-F238E27FC236}">
                  <a16:creationId xmlns:a16="http://schemas.microsoft.com/office/drawing/2014/main" id="{92FC16A6-CA4F-4B0F-B25C-7772D09D7351}"/>
                </a:ext>
              </a:extLst>
            </p:cNvPr>
            <p:cNvSpPr txBox="1"/>
            <p:nvPr userDrawn="1"/>
          </p:nvSpPr>
          <p:spPr>
            <a:xfrm>
              <a:off x="-1143000" y="6192833"/>
              <a:ext cx="833960" cy="123111"/>
            </a:xfrm>
            <a:prstGeom prst="rect">
              <a:avLst/>
            </a:prstGeom>
            <a:noFill/>
          </p:spPr>
          <p:txBody>
            <a:bodyPr wrap="square" lIns="0" tIns="0" rIns="0" bIns="0" rtlCol="0">
              <a:spAutoFit/>
            </a:bodyPr>
            <a:lstStyle/>
            <a:p>
              <a:pPr algn="r"/>
              <a:r>
                <a:rPr lang="en-GB" sz="800" dirty="0">
                  <a:solidFill>
                    <a:schemeClr val="tx1"/>
                  </a:solidFill>
                </a:rPr>
                <a:t>Image Bottom</a:t>
              </a:r>
            </a:p>
          </p:txBody>
        </p:sp>
      </p:grpSp>
      <p:pic>
        <p:nvPicPr>
          <p:cNvPr id="38" name="Graphic 37">
            <a:extLst>
              <a:ext uri="{FF2B5EF4-FFF2-40B4-BE49-F238E27FC236}">
                <a16:creationId xmlns:a16="http://schemas.microsoft.com/office/drawing/2014/main" id="{BDB25C72-3FD4-461E-BCBE-96F525FA2297}"/>
              </a:ext>
            </a:extLst>
          </p:cNvPr>
          <p:cNvPicPr>
            <a:picLocks noChangeAspect="1"/>
          </p:cNvPicPr>
          <p:nvPr userDrawn="1">
            <p:custDataLst>
              <p:tags r:id="rId16"/>
            </p:custDataLst>
          </p:nvPr>
        </p:nvPicPr>
        <p:blipFill>
          <a:blip r:embed="rId17">
            <a:extLst>
              <a:ext uri="{96DAC541-7B7A-43D3-8B79-37D633B846F1}">
                <asvg:svgBlip xmlns="" xmlns:asvg="http://schemas.microsoft.com/office/drawing/2016/SVG/main" r:embed="rId18"/>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144403623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8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guide id="39" orient="horz" pos="387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 name="Title Placeholder 1"/>
          <p:cNvSpPr>
            <a:spLocks noGrp="1"/>
          </p:cNvSpPr>
          <p:nvPr>
            <p:ph type="title"/>
          </p:nvPr>
        </p:nvSpPr>
        <p:spPr>
          <a:xfrm>
            <a:off x="359999" y="430718"/>
            <a:ext cx="11466875" cy="403200"/>
          </a:xfrm>
          <a:prstGeom prst="rect">
            <a:avLst/>
          </a:prstGeom>
        </p:spPr>
        <p:txBody>
          <a:bodyPr vert="horz" lIns="0" tIns="0" rIns="0" bIns="0" rtlCol="0" anchor="t">
            <a:noAutofit/>
          </a:bodyPr>
          <a:lstStyle/>
          <a:p>
            <a:r>
              <a:rPr lang="en-US" dirty="0"/>
              <a:t>Click to add title</a:t>
            </a:r>
            <a:endParaRPr lang="en-GB" dirty="0"/>
          </a:p>
        </p:txBody>
      </p:sp>
      <p:sp>
        <p:nvSpPr>
          <p:cNvPr id="92" name="Text Placeholder 2"/>
          <p:cNvSpPr>
            <a:spLocks noGrp="1"/>
          </p:cNvSpPr>
          <p:nvPr>
            <p:ph type="body" idx="1"/>
          </p:nvPr>
        </p:nvSpPr>
        <p:spPr>
          <a:xfrm>
            <a:off x="359999" y="1710000"/>
            <a:ext cx="11466875" cy="3999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3" name="Slide Number Placeholder 5"/>
          <p:cNvSpPr>
            <a:spLocks noGrp="1"/>
          </p:cNvSpPr>
          <p:nvPr>
            <p:ph type="sldNum" sz="quarter" idx="4"/>
          </p:nvPr>
        </p:nvSpPr>
        <p:spPr>
          <a:xfrm>
            <a:off x="10856913" y="6390000"/>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chemeClr val="tx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chemeClr val="tx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chemeClr val="tx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a:solidFill>
                    <a:schemeClr val="tx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chemeClr val="tx1"/>
                  </a:solidFill>
                </a:rPr>
                <a:t>15.93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chemeClr val="tx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chemeClr val="tx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pPr algn="l"/>
              <a:r>
                <a:rPr lang="en-GB" sz="800" dirty="0">
                  <a:solidFill>
                    <a:schemeClr val="tx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chemeClr val="tx1"/>
                  </a:solidFill>
                </a:rPr>
                <a:t>Middle </a:t>
              </a:r>
              <a:br>
                <a:rPr lang="en-GB" sz="800" dirty="0">
                  <a:solidFill>
                    <a:schemeClr val="tx1"/>
                  </a:solidFill>
                </a:rPr>
              </a:br>
              <a:r>
                <a:rPr lang="en-GB" sz="800" dirty="0">
                  <a:solidFill>
                    <a:schemeClr val="tx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chemeClr val="tx1"/>
                  </a:solidFill>
                </a:rPr>
                <a:t>0.26cm</a:t>
              </a:r>
            </a:p>
          </p:txBody>
        </p:sp>
        <p:cxnSp>
          <p:nvCxnSpPr>
            <p:cNvPr id="107" name="Straight Connector 106"/>
            <p:cNvCxnSpPr/>
            <p:nvPr userDrawn="1"/>
          </p:nvCxnSpPr>
          <p:spPr>
            <a:xfrm>
              <a:off x="1183611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chemeClr val="tx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chemeClr val="tx1"/>
                  </a:solidFill>
                </a:rPr>
                <a:t>Title Top</a:t>
              </a:r>
            </a:p>
          </p:txBody>
        </p:sp>
      </p:grpSp>
      <p:sp>
        <p:nvSpPr>
          <p:cNvPr id="3" name="Footer Placeholder 2">
            <a:extLst>
              <a:ext uri="{FF2B5EF4-FFF2-40B4-BE49-F238E27FC236}">
                <a16:creationId xmlns:a16="http://schemas.microsoft.com/office/drawing/2014/main" id="{1115639F-9E76-41B0-BB57-8F8A1F600167}"/>
              </a:ext>
            </a:extLst>
          </p:cNvPr>
          <p:cNvSpPr>
            <a:spLocks noGrp="1"/>
          </p:cNvSpPr>
          <p:nvPr>
            <p:ph type="ftr" sz="quarter" idx="3"/>
          </p:nvPr>
        </p:nvSpPr>
        <p:spPr>
          <a:xfrm>
            <a:off x="3272400" y="6390000"/>
            <a:ext cx="7495200" cy="198000"/>
          </a:xfrm>
          <a:prstGeom prst="rect">
            <a:avLst/>
          </a:prstGeom>
        </p:spPr>
        <p:txBody>
          <a:bodyPr vert="horz" lIns="0" tIns="0" rIns="0" bIns="0" rtlCol="0" anchor="ctr"/>
          <a:lstStyle>
            <a:lvl1pPr algn="l">
              <a:defRPr sz="800">
                <a:solidFill>
                  <a:schemeClr val="tx1"/>
                </a:solidFill>
              </a:defRPr>
            </a:lvl1pPr>
          </a:lstStyle>
          <a:p>
            <a:endParaRPr lang="en-GB" dirty="0"/>
          </a:p>
        </p:txBody>
      </p:sp>
      <p:cxnSp>
        <p:nvCxnSpPr>
          <p:cNvPr id="33" name="Straight Connector 32">
            <a:extLst>
              <a:ext uri="{FF2B5EF4-FFF2-40B4-BE49-F238E27FC236}">
                <a16:creationId xmlns:a16="http://schemas.microsoft.com/office/drawing/2014/main" id="{BB75DB98-1BD1-4926-8750-16657B153BE4}"/>
              </a:ext>
            </a:extLst>
          </p:cNvPr>
          <p:cNvCxnSpPr>
            <a:cxnSpLocks/>
          </p:cNvCxnSpPr>
          <p:nvPr userDrawn="1"/>
        </p:nvCxnSpPr>
        <p:spPr>
          <a:xfrm>
            <a:off x="360000" y="6120000"/>
            <a:ext cx="11474161"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D3E635D0-BA07-4485-8050-85E8C801F862}"/>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359999" y="6390412"/>
            <a:ext cx="1080272" cy="204376"/>
          </a:xfrm>
          <a:prstGeom prst="rect">
            <a:avLst/>
          </a:prstGeom>
        </p:spPr>
      </p:pic>
    </p:spTree>
    <p:extLst>
      <p:ext uri="{BB962C8B-B14F-4D97-AF65-F5344CB8AC3E}">
        <p14:creationId xmlns:p14="http://schemas.microsoft.com/office/powerpoint/2010/main" val="797071749"/>
      </p:ext>
    </p:extLst>
  </p:cSld>
  <p:clrMap bg1="lt1" tx1="dk1" bg2="lt2" tx2="dk2" accent1="accent1" accent2="accent2" accent3="accent3" accent4="accent4" accent5="accent5" accent6="accent6" hlink="hlink" folHlink="folHlink"/>
  <p:sldLayoutIdLst>
    <p:sldLayoutId id="214748381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2160">
          <p15:clr>
            <a:srgbClr val="F26B43"/>
          </p15:clr>
        </p15:guide>
        <p15:guide id="14" pos="7453">
          <p15:clr>
            <a:srgbClr val="F26B43"/>
          </p15:clr>
        </p15:guide>
        <p15:guide id="28" orient="horz" pos="1076">
          <p15:clr>
            <a:srgbClr val="F26B43"/>
          </p15:clr>
        </p15:guide>
        <p15:guide id="29" orient="horz" pos="270">
          <p15:clr>
            <a:srgbClr val="F26B43"/>
          </p15:clr>
        </p15:guide>
        <p15:guide id="33" orient="horz" pos="3600">
          <p15:clr>
            <a:srgbClr val="F26B43"/>
          </p15:clr>
        </p15:guide>
        <p15:guide id="35" pos="228">
          <p15:clr>
            <a:srgbClr val="F26B43"/>
          </p15:clr>
        </p15:guide>
        <p15:guide id="36" pos="3840">
          <p15:clr>
            <a:srgbClr val="F26B43"/>
          </p15:clr>
        </p15:guide>
        <p15:guide id="37" pos="3782">
          <p15:clr>
            <a:srgbClr val="F26B43"/>
          </p15:clr>
        </p15:guide>
        <p15:guide id="38" pos="39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file://localhost/Users/EbuzzingCreative/Dropbox/DESIGN%20WORK/TEADS/%E2%80%A2%20LOGOS/PNG/Logo_teads.tv_white_400px.png"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4.jpeg"/><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tags" Target="../tags/tag18.xml"/><Relationship Id="rId7" Type="http://schemas.openxmlformats.org/officeDocument/2006/relationships/chart" Target="../charts/chart1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chart" Target="../charts/chart12.xml"/><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7.jpe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11.xml"/><Relationship Id="rId5" Type="http://schemas.openxmlformats.org/officeDocument/2006/relationships/chart" Target="../charts/char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14.xml"/><Relationship Id="rId7" Type="http://schemas.openxmlformats.org/officeDocument/2006/relationships/chart" Target="../charts/chart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25.xml"/><Relationship Id="rId9" Type="http://schemas.openxmlformats.org/officeDocument/2006/relationships/chart" Target="../charts/char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2105" b="12105"/>
          <a:stretch>
            <a:fillRect/>
          </a:stretch>
        </p:blipFill>
        <p:spPr/>
      </p:pic>
      <p:sp>
        <p:nvSpPr>
          <p:cNvPr id="3" name="Title 2">
            <a:extLst>
              <a:ext uri="{FF2B5EF4-FFF2-40B4-BE49-F238E27FC236}">
                <a16:creationId xmlns:a16="http://schemas.microsoft.com/office/drawing/2014/main" id="{D9977715-B9B2-4E67-AF45-3C05410A696E}"/>
              </a:ext>
            </a:extLst>
          </p:cNvPr>
          <p:cNvSpPr>
            <a:spLocks noGrp="1"/>
          </p:cNvSpPr>
          <p:nvPr>
            <p:ph type="ctrTitle"/>
          </p:nvPr>
        </p:nvSpPr>
        <p:spPr/>
        <p:txBody>
          <a:bodyPr/>
          <a:lstStyle/>
          <a:p>
            <a:r>
              <a:rPr lang="ru-RU" dirty="0" smtClean="0"/>
              <a:t>Вызовы медиа индустрии: как их видят маркетологи и что может </a:t>
            </a:r>
            <a:r>
              <a:rPr lang="ru-RU" dirty="0" smtClean="0"/>
              <a:t>измениться </a:t>
            </a:r>
            <a:r>
              <a:rPr lang="ru-RU" dirty="0" smtClean="0"/>
              <a:t>в кризис</a:t>
            </a:r>
            <a:endParaRPr lang="en-GB" dirty="0"/>
          </a:p>
        </p:txBody>
      </p:sp>
      <p:sp>
        <p:nvSpPr>
          <p:cNvPr id="5" name="Text Placeholder 4">
            <a:extLst>
              <a:ext uri="{FF2B5EF4-FFF2-40B4-BE49-F238E27FC236}">
                <a16:creationId xmlns:a16="http://schemas.microsoft.com/office/drawing/2014/main" id="{ADB253F4-9DC7-4D9E-8416-9F7301F53A1A}"/>
              </a:ext>
            </a:extLst>
          </p:cNvPr>
          <p:cNvSpPr>
            <a:spLocks noGrp="1"/>
          </p:cNvSpPr>
          <p:nvPr>
            <p:ph type="body" sz="quarter" idx="20"/>
          </p:nvPr>
        </p:nvSpPr>
        <p:spPr/>
        <p:txBody>
          <a:bodyPr/>
          <a:lstStyle/>
          <a:p>
            <a:r>
              <a:rPr lang="ru-RU" dirty="0" smtClean="0"/>
              <a:t>Юлия Николаева
Julia.Nikolaeva@kantar.com
Апрель 2020</a:t>
            </a:r>
            <a:endParaRPr lang="en-GB" dirty="0"/>
          </a:p>
        </p:txBody>
      </p:sp>
    </p:spTree>
    <p:extLst>
      <p:ext uri="{BB962C8B-B14F-4D97-AF65-F5344CB8AC3E}">
        <p14:creationId xmlns:p14="http://schemas.microsoft.com/office/powerpoint/2010/main" val="408120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2468" cy="6180668"/>
          </a:xfrm>
          <a:prstGeom prst="rect">
            <a:avLst/>
          </a:prstGeom>
        </p:spPr>
      </p:pic>
      <p:sp>
        <p:nvSpPr>
          <p:cNvPr id="9" name="Title 8">
            <a:extLst>
              <a:ext uri="{FF2B5EF4-FFF2-40B4-BE49-F238E27FC236}">
                <a16:creationId xmlns:a16="http://schemas.microsoft.com/office/drawing/2014/main" id="{131CA0F2-8D17-4D0D-86C9-E38BB12B0F98}"/>
              </a:ext>
            </a:extLst>
          </p:cNvPr>
          <p:cNvSpPr>
            <a:spLocks noGrp="1"/>
          </p:cNvSpPr>
          <p:nvPr>
            <p:ph type="title"/>
          </p:nvPr>
        </p:nvSpPr>
        <p:spPr>
          <a:xfrm>
            <a:off x="359999" y="430717"/>
            <a:ext cx="3204467" cy="780016"/>
          </a:xfrm>
        </p:spPr>
        <p:txBody>
          <a:bodyPr/>
          <a:lstStyle/>
          <a:p>
            <a:r>
              <a:rPr lang="ru-RU" dirty="0" smtClean="0">
                <a:solidFill>
                  <a:schemeClr val="bg1"/>
                </a:solidFill>
              </a:rPr>
              <a:t>Новый контекст – всегда вызов</a:t>
            </a:r>
            <a:endParaRPr lang="en-GB" dirty="0">
              <a:solidFill>
                <a:schemeClr val="bg1"/>
              </a:solidFill>
            </a:endParaRPr>
          </a:p>
        </p:txBody>
      </p:sp>
      <p:sp>
        <p:nvSpPr>
          <p:cNvPr id="10" name="Text Placeholder 9">
            <a:extLst>
              <a:ext uri="{FF2B5EF4-FFF2-40B4-BE49-F238E27FC236}">
                <a16:creationId xmlns:a16="http://schemas.microsoft.com/office/drawing/2014/main" id="{621DB712-4CF1-4470-8A19-6CDCC6F7B2E7}"/>
              </a:ext>
            </a:extLst>
          </p:cNvPr>
          <p:cNvSpPr>
            <a:spLocks noGrp="1"/>
          </p:cNvSpPr>
          <p:nvPr>
            <p:ph type="body" sz="quarter" idx="18"/>
          </p:nvPr>
        </p:nvSpPr>
        <p:spPr/>
        <p:txBody>
          <a:bodyPr/>
          <a:lstStyle/>
          <a:p>
            <a:endParaRPr lang="en-GB"/>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532" y="-1"/>
            <a:ext cx="9152468" cy="6180668"/>
          </a:xfrm>
          <a:prstGeom prst="rect">
            <a:avLst/>
          </a:prstGeom>
        </p:spPr>
      </p:pic>
      <p:sp>
        <p:nvSpPr>
          <p:cNvPr id="11" name="TextBox 10">
            <a:extLst>
              <a:ext uri="{FF2B5EF4-FFF2-40B4-BE49-F238E27FC236}">
                <a16:creationId xmlns:a16="http://schemas.microsoft.com/office/drawing/2014/main" id="{9F8DB17A-078F-41FC-BEA2-5ADE118DC94E}"/>
              </a:ext>
            </a:extLst>
          </p:cNvPr>
          <p:cNvSpPr txBox="1"/>
          <p:nvPr/>
        </p:nvSpPr>
        <p:spPr>
          <a:xfrm>
            <a:off x="360000" y="2160169"/>
            <a:ext cx="4525267" cy="2354491"/>
          </a:xfrm>
          <a:prstGeom prst="rect">
            <a:avLst/>
          </a:prstGeom>
          <a:noFill/>
        </p:spPr>
        <p:txBody>
          <a:bodyPr wrap="square" lIns="0" tIns="0" rIns="0" bIns="0" rtlCol="0">
            <a:spAutoFit/>
          </a:bodyPr>
          <a:lstStyle/>
          <a:p>
            <a:pPr>
              <a:spcBef>
                <a:spcPts val="600"/>
              </a:spcBef>
            </a:pPr>
            <a:r>
              <a:rPr lang="en-GB" sz="8800" b="1" dirty="0" smtClean="0">
                <a:solidFill>
                  <a:schemeClr val="bg1"/>
                </a:solidFill>
              </a:rPr>
              <a:t>19</a:t>
            </a:r>
            <a:r>
              <a:rPr lang="en-GB" sz="6600" b="1" dirty="0" smtClean="0">
                <a:solidFill>
                  <a:schemeClr val="bg1"/>
                </a:solidFill>
              </a:rPr>
              <a:t>%</a:t>
            </a:r>
            <a:endParaRPr lang="ru-RU" sz="6600" b="1" dirty="0">
              <a:solidFill>
                <a:schemeClr val="bg1"/>
              </a:solidFill>
            </a:endParaRPr>
          </a:p>
          <a:p>
            <a:pPr>
              <a:spcBef>
                <a:spcPts val="600"/>
              </a:spcBef>
            </a:pPr>
            <a:r>
              <a:rPr lang="ru-RU" sz="2000" dirty="0">
                <a:solidFill>
                  <a:schemeClr val="bg1"/>
                </a:solidFill>
              </a:rPr>
              <a:t>Маркетологов полностью уверены в том, что они понимают влияние контекста при восприятие креатива</a:t>
            </a:r>
            <a:endParaRPr lang="en-GB" sz="2000" dirty="0">
              <a:solidFill>
                <a:schemeClr val="bg1"/>
              </a:solidFill>
            </a:endParaRPr>
          </a:p>
        </p:txBody>
      </p:sp>
      <p:sp>
        <p:nvSpPr>
          <p:cNvPr id="3" name="Номер слайда 2"/>
          <p:cNvSpPr>
            <a:spLocks noGrp="1"/>
          </p:cNvSpPr>
          <p:nvPr>
            <p:ph type="sldNum" sz="quarter" idx="4"/>
          </p:nvPr>
        </p:nvSpPr>
        <p:spPr/>
        <p:txBody>
          <a:bodyPr/>
          <a:lstStyle/>
          <a:p>
            <a:fld id="{4034BEE3-566C-4068-A777-C3A4762E861B}" type="slidenum">
              <a:rPr lang="en-GB" smtClean="0"/>
              <a:pPr/>
              <a:t>10</a:t>
            </a:fld>
            <a:endParaRPr lang="en-GB" dirty="0"/>
          </a:p>
        </p:txBody>
      </p:sp>
    </p:spTree>
    <p:extLst>
      <p:ext uri="{BB962C8B-B14F-4D97-AF65-F5344CB8AC3E}">
        <p14:creationId xmlns:p14="http://schemas.microsoft.com/office/powerpoint/2010/main" val="437788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8B4158C-881F-41E7-99F9-66945124C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570" y="1508186"/>
            <a:ext cx="5147888" cy="4278900"/>
          </a:xfrm>
          <a:prstGeom prst="rect">
            <a:avLst/>
          </a:prstGeom>
        </p:spPr>
      </p:pic>
      <p:sp>
        <p:nvSpPr>
          <p:cNvPr id="7" name="Title 6">
            <a:extLst>
              <a:ext uri="{FF2B5EF4-FFF2-40B4-BE49-F238E27FC236}">
                <a16:creationId xmlns:a16="http://schemas.microsoft.com/office/drawing/2014/main" id="{3333467D-B867-45BC-9975-5F6B8B72B34A}"/>
              </a:ext>
            </a:extLst>
          </p:cNvPr>
          <p:cNvSpPr>
            <a:spLocks noGrp="1"/>
          </p:cNvSpPr>
          <p:nvPr>
            <p:ph type="title"/>
          </p:nvPr>
        </p:nvSpPr>
        <p:spPr/>
        <p:txBody>
          <a:bodyPr vert="horz" lIns="0" tIns="0" rIns="0" bIns="0" rtlCol="0" anchor="t">
            <a:noAutofit/>
          </a:bodyPr>
          <a:lstStyle/>
          <a:p>
            <a:r>
              <a:rPr lang="ru-RU" dirty="0" smtClean="0"/>
              <a:t>Ведь мы знаем, что креатив не будет одинаково эффективен на разных платформах</a:t>
            </a:r>
            <a:endParaRPr lang="en-GB" sz="2400" b="1" dirty="0"/>
          </a:p>
        </p:txBody>
      </p:sp>
      <p:sp>
        <p:nvSpPr>
          <p:cNvPr id="4" name="Text Placeholder 3">
            <a:extLst>
              <a:ext uri="{FF2B5EF4-FFF2-40B4-BE49-F238E27FC236}">
                <a16:creationId xmlns:a16="http://schemas.microsoft.com/office/drawing/2014/main" id="{432DB234-7148-4396-AB6C-078FCF776ACD}"/>
              </a:ext>
            </a:extLst>
          </p:cNvPr>
          <p:cNvSpPr>
            <a:spLocks noGrp="1"/>
          </p:cNvSpPr>
          <p:nvPr>
            <p:ph type="body" sz="quarter" idx="18"/>
          </p:nvPr>
        </p:nvSpPr>
        <p:spPr/>
        <p:txBody>
          <a:bodyPr/>
          <a:lstStyle/>
          <a:p>
            <a:r>
              <a:rPr lang="en-GB" dirty="0"/>
              <a:t>Source: Kantar </a:t>
            </a:r>
          </a:p>
        </p:txBody>
      </p:sp>
      <p:graphicFrame>
        <p:nvGraphicFramePr>
          <p:cNvPr id="20" name="Table 19">
            <a:extLst>
              <a:ext uri="{FF2B5EF4-FFF2-40B4-BE49-F238E27FC236}">
                <a16:creationId xmlns:a16="http://schemas.microsoft.com/office/drawing/2014/main" id="{478471FB-800B-4613-AEF0-B439358EAA04}"/>
              </a:ext>
            </a:extLst>
          </p:cNvPr>
          <p:cNvGraphicFramePr>
            <a:graphicFrameLocks noGrp="1"/>
          </p:cNvGraphicFramePr>
          <p:nvPr>
            <p:extLst>
              <p:ext uri="{D42A27DB-BD31-4B8C-83A1-F6EECF244321}">
                <p14:modId xmlns:p14="http://schemas.microsoft.com/office/powerpoint/2010/main" val="3506035762"/>
              </p:ext>
            </p:extLst>
          </p:nvPr>
        </p:nvGraphicFramePr>
        <p:xfrm>
          <a:off x="7124684" y="2304399"/>
          <a:ext cx="4615511" cy="2518236"/>
        </p:xfrm>
        <a:graphic>
          <a:graphicData uri="http://schemas.openxmlformats.org/drawingml/2006/table">
            <a:tbl>
              <a:tblPr/>
              <a:tblGrid>
                <a:gridCol w="2019316">
                  <a:extLst>
                    <a:ext uri="{9D8B030D-6E8A-4147-A177-3AD203B41FA5}">
                      <a16:colId xmlns:a16="http://schemas.microsoft.com/office/drawing/2014/main" val="20000"/>
                    </a:ext>
                  </a:extLst>
                </a:gridCol>
                <a:gridCol w="1301654">
                  <a:extLst>
                    <a:ext uri="{9D8B030D-6E8A-4147-A177-3AD203B41FA5}">
                      <a16:colId xmlns:a16="http://schemas.microsoft.com/office/drawing/2014/main" val="20001"/>
                    </a:ext>
                  </a:extLst>
                </a:gridCol>
                <a:gridCol w="1294541">
                  <a:extLst>
                    <a:ext uri="{9D8B030D-6E8A-4147-A177-3AD203B41FA5}">
                      <a16:colId xmlns:a16="http://schemas.microsoft.com/office/drawing/2014/main" val="20002"/>
                    </a:ext>
                  </a:extLst>
                </a:gridCol>
              </a:tblGrid>
              <a:tr h="629559">
                <a:tc>
                  <a:txBody>
                    <a:bodyPr/>
                    <a:lstStyle/>
                    <a:p>
                      <a:pPr algn="l" fontAlgn="ctr"/>
                      <a:endParaRPr lang="en-GB" sz="1200" b="1" i="0" u="none" strike="noStrike" dirty="0">
                        <a:solidFill>
                          <a:schemeClr val="tx1"/>
                        </a:solidFill>
                        <a:effectLst/>
                        <a:latin typeface="+mj-lt"/>
                      </a:endParaRPr>
                    </a:p>
                  </a:txBody>
                  <a:tcPr marL="8859" marR="8859" marT="8859"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ru-RU" sz="1200" b="1" i="0" u="none" strike="noStrike" dirty="0" smtClean="0">
                          <a:solidFill>
                            <a:schemeClr val="tx1"/>
                          </a:solidFill>
                          <a:effectLst/>
                          <a:latin typeface="+mj-lt"/>
                        </a:rPr>
                        <a:t/>
                      </a:r>
                      <a:br>
                        <a:rPr lang="ru-RU" sz="1200" b="1" i="0" u="none" strike="noStrike" dirty="0" smtClean="0">
                          <a:solidFill>
                            <a:schemeClr val="tx1"/>
                          </a:solidFill>
                          <a:effectLst/>
                          <a:latin typeface="+mj-lt"/>
                        </a:rPr>
                      </a:br>
                      <a:r>
                        <a:rPr lang="en-GB" sz="1200" b="1" i="0" u="none" strike="noStrike" dirty="0" smtClean="0">
                          <a:solidFill>
                            <a:schemeClr val="tx1"/>
                          </a:solidFill>
                          <a:effectLst/>
                          <a:latin typeface="+mj-lt"/>
                        </a:rPr>
                        <a:t>Pre </a:t>
                      </a:r>
                      <a:r>
                        <a:rPr lang="en-GB" sz="1200" b="1" i="0" u="none" strike="noStrike" dirty="0">
                          <a:solidFill>
                            <a:schemeClr val="tx1"/>
                          </a:solidFill>
                          <a:effectLst/>
                          <a:latin typeface="+mj-lt"/>
                        </a:rPr>
                        <a:t>Roll</a:t>
                      </a:r>
                    </a:p>
                    <a:p>
                      <a:pPr algn="ctr" rtl="0" fontAlgn="ctr"/>
                      <a:r>
                        <a:rPr lang="en-GB" sz="1200" b="1" i="0" u="none" strike="noStrike" dirty="0" smtClean="0">
                          <a:solidFill>
                            <a:schemeClr val="tx1"/>
                          </a:solidFill>
                          <a:effectLst/>
                          <a:latin typeface="+mj-lt"/>
                        </a:rPr>
                        <a:t>  </a:t>
                      </a:r>
                      <a:endParaRPr lang="en-GB" sz="1200" b="1" i="0" u="none" strike="noStrike" dirty="0">
                        <a:solidFill>
                          <a:schemeClr val="tx1"/>
                        </a:solidFill>
                        <a:effectLst/>
                        <a:latin typeface="+mj-lt"/>
                      </a:endParaRPr>
                    </a:p>
                  </a:txBody>
                  <a:tcPr marL="8859" marR="8859" marT="88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ru-RU" sz="1200" b="1" i="0" u="none" strike="noStrike" dirty="0" smtClean="0">
                          <a:solidFill>
                            <a:schemeClr val="tx1"/>
                          </a:solidFill>
                          <a:effectLst/>
                          <a:latin typeface="+mj-lt"/>
                        </a:rPr>
                        <a:t>Лента</a:t>
                      </a:r>
                      <a:endParaRPr lang="en-GB" sz="1200" b="1" i="0" u="none" strike="noStrike" dirty="0">
                        <a:solidFill>
                          <a:schemeClr val="tx1"/>
                        </a:solidFill>
                        <a:effectLst/>
                        <a:latin typeface="+mj-lt"/>
                      </a:endParaRPr>
                    </a:p>
                  </a:txBody>
                  <a:tcPr marL="8859" marR="8859" marT="8859"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29559">
                <a:tc>
                  <a:txBody>
                    <a:bodyPr/>
                    <a:lstStyle/>
                    <a:p>
                      <a:pPr algn="l" fontAlgn="ctr"/>
                      <a:r>
                        <a:rPr lang="ru-RU" sz="1200" b="1" i="0" u="none" strike="noStrike" dirty="0" smtClean="0">
                          <a:solidFill>
                            <a:schemeClr val="tx1"/>
                          </a:solidFill>
                          <a:effectLst/>
                          <a:latin typeface="+mj-lt"/>
                        </a:rPr>
                        <a:t>Общий вклад</a:t>
                      </a:r>
                      <a:endParaRPr lang="en-GB" sz="1200" b="1" i="0" u="none" strike="noStrike" dirty="0">
                        <a:solidFill>
                          <a:schemeClr val="tx1"/>
                        </a:solidFill>
                        <a:effectLst/>
                        <a:latin typeface="+mj-lt"/>
                      </a:endParaRPr>
                    </a:p>
                  </a:txBody>
                  <a:tcPr marL="340493" marR="8859" marT="8859"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chemeClr val="tx1"/>
                          </a:solidFill>
                          <a:effectLst/>
                          <a:latin typeface="+mj-lt"/>
                        </a:rPr>
                        <a:t>77</a:t>
                      </a:r>
                    </a:p>
                  </a:txBody>
                  <a:tcPr marL="8859" marR="8859" marT="88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chemeClr val="tx1"/>
                          </a:solidFill>
                          <a:effectLst/>
                          <a:latin typeface="+mj-lt"/>
                        </a:rPr>
                        <a:t>57</a:t>
                      </a:r>
                    </a:p>
                  </a:txBody>
                  <a:tcPr marL="8859" marR="8859" marT="8859"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9559">
                <a:tc>
                  <a:txBody>
                    <a:bodyPr/>
                    <a:lstStyle/>
                    <a:p>
                      <a:pPr algn="l" rtl="0" fontAlgn="ctr"/>
                      <a:r>
                        <a:rPr lang="ru-RU" sz="1200" b="1" i="0" u="none" strike="noStrike" dirty="0" smtClean="0">
                          <a:solidFill>
                            <a:schemeClr val="tx1"/>
                          </a:solidFill>
                          <a:effectLst/>
                          <a:latin typeface="+mj-lt"/>
                        </a:rPr>
                        <a:t>Досмотрели до </a:t>
                      </a:r>
                      <a:br>
                        <a:rPr lang="ru-RU" sz="1200" b="1" i="0" u="none" strike="noStrike" dirty="0" smtClean="0">
                          <a:solidFill>
                            <a:schemeClr val="tx1"/>
                          </a:solidFill>
                          <a:effectLst/>
                          <a:latin typeface="+mj-lt"/>
                        </a:rPr>
                      </a:br>
                      <a:r>
                        <a:rPr lang="ru-RU" sz="1200" b="1" i="0" u="none" strike="noStrike" dirty="0" smtClean="0">
                          <a:solidFill>
                            <a:schemeClr val="tx1"/>
                          </a:solidFill>
                          <a:effectLst/>
                          <a:latin typeface="+mj-lt"/>
                        </a:rPr>
                        <a:t>конца</a:t>
                      </a:r>
                      <a:endParaRPr lang="en-GB" sz="1200" b="1" i="0" u="none" strike="noStrike" dirty="0">
                        <a:solidFill>
                          <a:schemeClr val="tx1"/>
                        </a:solidFill>
                        <a:effectLst/>
                        <a:latin typeface="+mj-lt"/>
                      </a:endParaRPr>
                    </a:p>
                  </a:txBody>
                  <a:tcPr marL="340493" marR="8859" marT="8859"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chemeClr val="tx1"/>
                          </a:solidFill>
                          <a:effectLst/>
                          <a:latin typeface="+mj-lt"/>
                        </a:rPr>
                        <a:t>63%</a:t>
                      </a:r>
                    </a:p>
                  </a:txBody>
                  <a:tcPr marL="8859" marR="8859" marT="88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GB" sz="1200" b="0" i="0" u="none" strike="noStrike" dirty="0">
                          <a:solidFill>
                            <a:schemeClr val="tx1"/>
                          </a:solidFill>
                          <a:effectLst/>
                          <a:latin typeface="+mj-lt"/>
                        </a:rPr>
                        <a:t>24%</a:t>
                      </a:r>
                    </a:p>
                  </a:txBody>
                  <a:tcPr marL="8859" marR="8859" marT="8859"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9559">
                <a:tc>
                  <a:txBody>
                    <a:bodyPr/>
                    <a:lstStyle/>
                    <a:p>
                      <a:pPr algn="l" rtl="0" fontAlgn="ctr"/>
                      <a:r>
                        <a:rPr lang="ru-RU" sz="1200" b="1" i="0" u="none" strike="noStrike" dirty="0" smtClean="0">
                          <a:solidFill>
                            <a:schemeClr val="tx1"/>
                          </a:solidFill>
                          <a:effectLst/>
                          <a:latin typeface="+mj-lt"/>
                        </a:rPr>
                        <a:t>Продолжительность просмотра</a:t>
                      </a:r>
                      <a:endParaRPr lang="en-GB" sz="1200" b="1" i="0" u="none" strike="noStrike" dirty="0">
                        <a:solidFill>
                          <a:schemeClr val="tx1"/>
                        </a:solidFill>
                        <a:effectLst/>
                        <a:latin typeface="+mj-lt"/>
                      </a:endParaRPr>
                    </a:p>
                  </a:txBody>
                  <a:tcPr marL="340493" marR="8859" marT="8859" marB="0"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ct val="150000"/>
                        </a:lnSpc>
                      </a:pPr>
                      <a:r>
                        <a:rPr lang="en-GB" sz="1200" b="0" i="0" u="none" strike="noStrike" dirty="0" smtClean="0">
                          <a:solidFill>
                            <a:schemeClr val="tx1"/>
                          </a:solidFill>
                          <a:effectLst/>
                          <a:latin typeface="+mj-lt"/>
                        </a:rPr>
                        <a:t>23 </a:t>
                      </a:r>
                      <a:r>
                        <a:rPr lang="en-GB" sz="1200" b="0" i="0" u="none" strike="noStrike" dirty="0">
                          <a:solidFill>
                            <a:schemeClr val="tx1"/>
                          </a:solidFill>
                          <a:effectLst/>
                          <a:latin typeface="+mj-lt"/>
                        </a:rPr>
                        <a:t>sec</a:t>
                      </a:r>
                    </a:p>
                  </a:txBody>
                  <a:tcPr marL="8859" marR="8859" marT="885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lnSpc>
                          <a:spcPct val="150000"/>
                        </a:lnSpc>
                      </a:pPr>
                      <a:r>
                        <a:rPr lang="en-GB" sz="1200" b="0" i="0" u="none" strike="noStrike" dirty="0" smtClean="0">
                          <a:solidFill>
                            <a:schemeClr val="tx1"/>
                          </a:solidFill>
                          <a:effectLst/>
                          <a:latin typeface="+mj-lt"/>
                        </a:rPr>
                        <a:t>10sec</a:t>
                      </a:r>
                      <a:endParaRPr lang="en-GB" sz="1200" b="0" i="0" u="none" strike="noStrike" dirty="0">
                        <a:solidFill>
                          <a:schemeClr val="tx1"/>
                        </a:solidFill>
                        <a:effectLst/>
                        <a:latin typeface="+mj-lt"/>
                      </a:endParaRPr>
                    </a:p>
                  </a:txBody>
                  <a:tcPr marL="8859" marR="8859" marT="8859"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1" name="Teardrop 20">
            <a:extLst>
              <a:ext uri="{FF2B5EF4-FFF2-40B4-BE49-F238E27FC236}">
                <a16:creationId xmlns:a16="http://schemas.microsoft.com/office/drawing/2014/main" id="{1947263C-7351-42E6-B00E-6DA6CB7D79F7}"/>
              </a:ext>
            </a:extLst>
          </p:cNvPr>
          <p:cNvSpPr/>
          <p:nvPr/>
        </p:nvSpPr>
        <p:spPr bwMode="ltGray">
          <a:xfrm>
            <a:off x="365572" y="1693994"/>
            <a:ext cx="1321639" cy="1321639"/>
          </a:xfrm>
          <a:prstGeom prst="teardrop">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C416EFF3-AC36-477B-A7F2-0015CA6CCA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4266" y="1693994"/>
            <a:ext cx="521734" cy="521733"/>
          </a:xfrm>
          <a:prstGeom prst="rect">
            <a:avLst/>
          </a:prstGeom>
        </p:spPr>
      </p:pic>
      <p:pic>
        <p:nvPicPr>
          <p:cNvPr id="24" name="Picture 23">
            <a:extLst>
              <a:ext uri="{FF2B5EF4-FFF2-40B4-BE49-F238E27FC236}">
                <a16:creationId xmlns:a16="http://schemas.microsoft.com/office/drawing/2014/main" id="{E5E5DA91-1F0F-4EA3-8283-B3AABB9919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6405" y="1670705"/>
            <a:ext cx="568311" cy="568311"/>
          </a:xfrm>
          <a:prstGeom prst="rect">
            <a:avLst/>
          </a:prstGeom>
        </p:spPr>
      </p:pic>
      <p:sp>
        <p:nvSpPr>
          <p:cNvPr id="35" name="Rectangle 34">
            <a:extLst>
              <a:ext uri="{FF2B5EF4-FFF2-40B4-BE49-F238E27FC236}">
                <a16:creationId xmlns:a16="http://schemas.microsoft.com/office/drawing/2014/main" id="{5E6893ED-8EBC-4717-816B-A7713BA49D76}"/>
              </a:ext>
            </a:extLst>
          </p:cNvPr>
          <p:cNvSpPr/>
          <p:nvPr/>
        </p:nvSpPr>
        <p:spPr>
          <a:xfrm>
            <a:off x="275564" y="2033078"/>
            <a:ext cx="1569999" cy="646331"/>
          </a:xfrm>
          <a:prstGeom prst="rect">
            <a:avLst/>
          </a:prstGeom>
        </p:spPr>
        <p:txBody>
          <a:bodyPr wrap="square">
            <a:spAutoFit/>
          </a:bodyPr>
          <a:lstStyle/>
          <a:p>
            <a:pPr lvl="0" algn="ctr" hangingPunct="1">
              <a:defRPr/>
            </a:pPr>
            <a:r>
              <a:rPr lang="en-US" sz="1200" kern="1200" dirty="0"/>
              <a:t>Smart For Four </a:t>
            </a:r>
          </a:p>
          <a:p>
            <a:pPr lvl="0" algn="ctr" hangingPunct="1">
              <a:defRPr/>
            </a:pPr>
            <a:r>
              <a:rPr lang="en-US" sz="1200" kern="1200" dirty="0"/>
              <a:t>“Reverse Parking”</a:t>
            </a:r>
            <a:br>
              <a:rPr lang="en-US" sz="1200" kern="1200" dirty="0"/>
            </a:br>
            <a:r>
              <a:rPr lang="en-US" sz="1200" kern="1200" dirty="0"/>
              <a:t>UK</a:t>
            </a:r>
            <a:endParaRPr lang="en-GB" sz="1200" kern="1200" dirty="0"/>
          </a:p>
        </p:txBody>
      </p:sp>
      <p:pic>
        <p:nvPicPr>
          <p:cNvPr id="2" name="The smart forfour advert">
            <a:hlinkClick r:id="" action="ppaction://media"/>
            <a:extLst>
              <a:ext uri="{FF2B5EF4-FFF2-40B4-BE49-F238E27FC236}">
                <a16:creationId xmlns:a16="http://schemas.microsoft.com/office/drawing/2014/main" id="{982E555B-BAB4-4E35-ADFC-281359007F2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2405" y="1766098"/>
            <a:ext cx="4724401" cy="2657476"/>
          </a:xfrm>
          <a:prstGeom prst="rect">
            <a:avLst/>
          </a:prstGeom>
        </p:spPr>
      </p:pic>
      <p:sp>
        <p:nvSpPr>
          <p:cNvPr id="6" name="Номер слайда 5"/>
          <p:cNvSpPr>
            <a:spLocks noGrp="1"/>
          </p:cNvSpPr>
          <p:nvPr>
            <p:ph type="sldNum" sz="quarter" idx="4"/>
          </p:nvPr>
        </p:nvSpPr>
        <p:spPr/>
        <p:txBody>
          <a:bodyPr/>
          <a:lstStyle/>
          <a:p>
            <a:fld id="{4034BEE3-566C-4068-A777-C3A4762E861B}" type="slidenum">
              <a:rPr lang="en-GB" smtClean="0"/>
              <a:pPr/>
              <a:t>11</a:t>
            </a:fld>
            <a:endParaRPr lang="en-GB" dirty="0"/>
          </a:p>
        </p:txBody>
      </p:sp>
    </p:spTree>
    <p:extLst>
      <p:ext uri="{BB962C8B-B14F-4D97-AF65-F5344CB8AC3E}">
        <p14:creationId xmlns:p14="http://schemas.microsoft.com/office/powerpoint/2010/main" val="336965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174DBA-7CE2-467F-B515-9F73C63B2A9B}"/>
              </a:ext>
            </a:extLst>
          </p:cNvPr>
          <p:cNvSpPr>
            <a:spLocks noGrp="1"/>
          </p:cNvSpPr>
          <p:nvPr>
            <p:ph type="title"/>
          </p:nvPr>
        </p:nvSpPr>
        <p:spPr/>
        <p:txBody>
          <a:bodyPr/>
          <a:lstStyle/>
          <a:p>
            <a:r>
              <a:rPr lang="ru-RU" dirty="0" smtClean="0"/>
              <a:t>Лучший контекст не всегда тот, на который мы рассчитываем</a:t>
            </a:r>
            <a:endParaRPr lang="en-GB" dirty="0"/>
          </a:p>
        </p:txBody>
      </p:sp>
      <p:pic>
        <p:nvPicPr>
          <p:cNvPr id="54" name="Picture 53">
            <a:extLst>
              <a:ext uri="{FF2B5EF4-FFF2-40B4-BE49-F238E27FC236}">
                <a16:creationId xmlns:a16="http://schemas.microsoft.com/office/drawing/2014/main" id="{B889B7EE-9E2A-4AD9-AEE2-6387FA2BF045}"/>
              </a:ext>
            </a:extLst>
          </p:cNvPr>
          <p:cNvPicPr>
            <a:picLocks noChangeAspect="1"/>
          </p:cNvPicPr>
          <p:nvPr/>
        </p:nvPicPr>
        <p:blipFill>
          <a:blip r:embed="rId3"/>
          <a:stretch>
            <a:fillRect/>
          </a:stretch>
        </p:blipFill>
        <p:spPr>
          <a:xfrm>
            <a:off x="9257351" y="1470467"/>
            <a:ext cx="1369658" cy="916223"/>
          </a:xfrm>
          <a:prstGeom prst="rect">
            <a:avLst/>
          </a:prstGeom>
        </p:spPr>
      </p:pic>
      <p:grpSp>
        <p:nvGrpSpPr>
          <p:cNvPr id="55" name="Group 54">
            <a:extLst>
              <a:ext uri="{FF2B5EF4-FFF2-40B4-BE49-F238E27FC236}">
                <a16:creationId xmlns:a16="http://schemas.microsoft.com/office/drawing/2014/main" id="{46089CB0-16FD-4B31-A016-9C5A894DCF6E}"/>
              </a:ext>
            </a:extLst>
          </p:cNvPr>
          <p:cNvGrpSpPr/>
          <p:nvPr/>
        </p:nvGrpSpPr>
        <p:grpSpPr>
          <a:xfrm>
            <a:off x="11027350" y="1726193"/>
            <a:ext cx="853143" cy="317447"/>
            <a:chOff x="10820281" y="2737019"/>
            <a:chExt cx="853143" cy="317447"/>
          </a:xfrm>
        </p:grpSpPr>
        <p:pic>
          <p:nvPicPr>
            <p:cNvPr id="56" name="Picture 55">
              <a:extLst>
                <a:ext uri="{FF2B5EF4-FFF2-40B4-BE49-F238E27FC236}">
                  <a16:creationId xmlns:a16="http://schemas.microsoft.com/office/drawing/2014/main" id="{DD15E532-C374-409B-9C38-0A476D71DC76}"/>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10823587" y="2737019"/>
              <a:ext cx="846524" cy="317447"/>
            </a:xfrm>
            <a:prstGeom prst="rect">
              <a:avLst/>
            </a:prstGeom>
          </p:spPr>
        </p:pic>
        <p:pic>
          <p:nvPicPr>
            <p:cNvPr id="57" name="Picture 56" descr="Logo_teads.tv_black_300px.png">
              <a:extLst>
                <a:ext uri="{FF2B5EF4-FFF2-40B4-BE49-F238E27FC236}">
                  <a16:creationId xmlns:a16="http://schemas.microsoft.com/office/drawing/2014/main" id="{5D3525F8-DF06-4410-A392-D65428A63B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20281" y="2737019"/>
              <a:ext cx="853143" cy="317447"/>
            </a:xfrm>
            <a:prstGeom prst="rect">
              <a:avLst/>
            </a:prstGeom>
          </p:spPr>
        </p:pic>
      </p:grpSp>
      <p:sp>
        <p:nvSpPr>
          <p:cNvPr id="58" name="Rectangle 57">
            <a:extLst>
              <a:ext uri="{FF2B5EF4-FFF2-40B4-BE49-F238E27FC236}">
                <a16:creationId xmlns:a16="http://schemas.microsoft.com/office/drawing/2014/main" id="{AD60D995-7906-4170-A202-FD4D8B571A1C}"/>
              </a:ext>
            </a:extLst>
          </p:cNvPr>
          <p:cNvSpPr/>
          <p:nvPr/>
        </p:nvSpPr>
        <p:spPr>
          <a:xfrm>
            <a:off x="625392" y="1700376"/>
            <a:ext cx="794385" cy="246221"/>
          </a:xfrm>
          <a:prstGeom prst="rect">
            <a:avLst/>
          </a:prstGeom>
        </p:spPr>
        <p:txBody>
          <a:bodyPr wrap="none" lIns="0" tIns="0" rIns="0" bIns="0">
            <a:spAutoFit/>
          </a:bodyPr>
          <a:lstStyle/>
          <a:p>
            <a:pPr>
              <a:spcBef>
                <a:spcPts val="300"/>
              </a:spcBef>
            </a:pPr>
            <a:r>
              <a:rPr lang="ru-RU" sz="1600" dirty="0" smtClean="0"/>
              <a:t>Новости</a:t>
            </a:r>
            <a:endParaRPr lang="en-US" sz="1600" dirty="0"/>
          </a:p>
        </p:txBody>
      </p:sp>
      <p:sp>
        <p:nvSpPr>
          <p:cNvPr id="59" name="Rectangle 58">
            <a:extLst>
              <a:ext uri="{FF2B5EF4-FFF2-40B4-BE49-F238E27FC236}">
                <a16:creationId xmlns:a16="http://schemas.microsoft.com/office/drawing/2014/main" id="{3EC5058C-D7EE-4A29-AEBF-FB1D92325D1A}"/>
              </a:ext>
            </a:extLst>
          </p:cNvPr>
          <p:cNvSpPr/>
          <p:nvPr/>
        </p:nvSpPr>
        <p:spPr>
          <a:xfrm>
            <a:off x="3506810" y="1700376"/>
            <a:ext cx="536109" cy="246221"/>
          </a:xfrm>
          <a:prstGeom prst="rect">
            <a:avLst/>
          </a:prstGeom>
        </p:spPr>
        <p:txBody>
          <a:bodyPr wrap="none" lIns="0" tIns="0" rIns="0" bIns="0">
            <a:spAutoFit/>
          </a:bodyPr>
          <a:lstStyle/>
          <a:p>
            <a:pPr>
              <a:spcBef>
                <a:spcPts val="300"/>
              </a:spcBef>
            </a:pPr>
            <a:r>
              <a:rPr lang="ru-RU" sz="1600" dirty="0" smtClean="0"/>
              <a:t>Досуг</a:t>
            </a:r>
            <a:endParaRPr lang="en-US" sz="1600" dirty="0"/>
          </a:p>
        </p:txBody>
      </p:sp>
      <p:cxnSp>
        <p:nvCxnSpPr>
          <p:cNvPr id="61" name="Straight Connector 60">
            <a:extLst>
              <a:ext uri="{FF2B5EF4-FFF2-40B4-BE49-F238E27FC236}">
                <a16:creationId xmlns:a16="http://schemas.microsoft.com/office/drawing/2014/main" id="{51EB4381-EB87-460D-A907-52592EF3914E}"/>
              </a:ext>
            </a:extLst>
          </p:cNvPr>
          <p:cNvCxnSpPr>
            <a:cxnSpLocks/>
          </p:cNvCxnSpPr>
          <p:nvPr/>
        </p:nvCxnSpPr>
        <p:spPr>
          <a:xfrm>
            <a:off x="6099409" y="1861081"/>
            <a:ext cx="0" cy="4003108"/>
          </a:xfrm>
          <a:prstGeom prst="line">
            <a:avLst/>
          </a:prstGeom>
          <a:noFill/>
          <a:ln w="63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id="{BE00739C-5A5B-4F5B-94EC-9F817F0FBC93}"/>
              </a:ext>
            </a:extLst>
          </p:cNvPr>
          <p:cNvCxnSpPr>
            <a:cxnSpLocks/>
          </p:cNvCxnSpPr>
          <p:nvPr/>
        </p:nvCxnSpPr>
        <p:spPr>
          <a:xfrm>
            <a:off x="3035633" y="1861081"/>
            <a:ext cx="0" cy="4003108"/>
          </a:xfrm>
          <a:prstGeom prst="line">
            <a:avLst/>
          </a:prstGeom>
          <a:noFill/>
          <a:ln w="6350" cap="flat">
            <a:solidFill>
              <a:schemeClr val="tx1"/>
            </a:solidFill>
            <a:prstDash val="solid"/>
            <a:miter lim="800000"/>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F50FFB9A-3DF2-4454-ACC4-A4B4FE683820}"/>
              </a:ext>
            </a:extLst>
          </p:cNvPr>
          <p:cNvCxnSpPr>
            <a:cxnSpLocks/>
          </p:cNvCxnSpPr>
          <p:nvPr/>
        </p:nvCxnSpPr>
        <p:spPr>
          <a:xfrm>
            <a:off x="9209417" y="1869018"/>
            <a:ext cx="0" cy="3995171"/>
          </a:xfrm>
          <a:prstGeom prst="line">
            <a:avLst/>
          </a:prstGeom>
          <a:noFill/>
          <a:ln w="635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64" name="Rectangle 63">
            <a:extLst>
              <a:ext uri="{FF2B5EF4-FFF2-40B4-BE49-F238E27FC236}">
                <a16:creationId xmlns:a16="http://schemas.microsoft.com/office/drawing/2014/main" id="{27D76917-46C8-4C16-A8B1-4A3AC3F464D5}"/>
              </a:ext>
            </a:extLst>
          </p:cNvPr>
          <p:cNvSpPr/>
          <p:nvPr/>
        </p:nvSpPr>
        <p:spPr>
          <a:xfrm>
            <a:off x="577411" y="2101111"/>
            <a:ext cx="2354868" cy="523220"/>
          </a:xfrm>
          <a:prstGeom prst="rect">
            <a:avLst/>
          </a:prstGeom>
        </p:spPr>
        <p:txBody>
          <a:bodyPr wrap="square">
            <a:spAutoFit/>
          </a:bodyPr>
          <a:lstStyle/>
          <a:p>
            <a:r>
              <a:rPr lang="en-GB" sz="1400" b="1" dirty="0">
                <a:solidFill>
                  <a:schemeClr val="accent3"/>
                </a:solidFill>
              </a:rPr>
              <a:t>+25% </a:t>
            </a:r>
            <a:r>
              <a:rPr lang="ru-RU" sz="1400" dirty="0" smtClean="0"/>
              <a:t>рост знания </a:t>
            </a:r>
          </a:p>
          <a:p>
            <a:r>
              <a:rPr lang="en-GB" sz="1400" b="1" dirty="0" smtClean="0">
                <a:solidFill>
                  <a:schemeClr val="accent3"/>
                </a:solidFill>
              </a:rPr>
              <a:t>+</a:t>
            </a:r>
            <a:r>
              <a:rPr lang="en-GB" sz="1400" b="1" dirty="0">
                <a:solidFill>
                  <a:schemeClr val="accent3"/>
                </a:solidFill>
              </a:rPr>
              <a:t>13% </a:t>
            </a:r>
            <a:r>
              <a:rPr lang="ru-RU" sz="1400" dirty="0" smtClean="0"/>
              <a:t>вклад в имидж</a:t>
            </a:r>
            <a:endParaRPr lang="en-GB" sz="1400" dirty="0"/>
          </a:p>
        </p:txBody>
      </p:sp>
      <p:sp>
        <p:nvSpPr>
          <p:cNvPr id="65" name="Rectangle 64">
            <a:extLst>
              <a:ext uri="{FF2B5EF4-FFF2-40B4-BE49-F238E27FC236}">
                <a16:creationId xmlns:a16="http://schemas.microsoft.com/office/drawing/2014/main" id="{43B9A34F-F286-4267-8C19-FEE5FB124B38}"/>
              </a:ext>
            </a:extLst>
          </p:cNvPr>
          <p:cNvSpPr/>
          <p:nvPr/>
        </p:nvSpPr>
        <p:spPr>
          <a:xfrm>
            <a:off x="3377382" y="2101111"/>
            <a:ext cx="2354868" cy="523220"/>
          </a:xfrm>
          <a:prstGeom prst="rect">
            <a:avLst/>
          </a:prstGeom>
        </p:spPr>
        <p:txBody>
          <a:bodyPr wrap="square">
            <a:spAutoFit/>
          </a:bodyPr>
          <a:lstStyle/>
          <a:p>
            <a:r>
              <a:rPr lang="en-GB" sz="1400" b="1" dirty="0">
                <a:solidFill>
                  <a:schemeClr val="accent3"/>
                </a:solidFill>
              </a:rPr>
              <a:t>+19% </a:t>
            </a:r>
            <a:r>
              <a:rPr lang="ru-RU" sz="1400" dirty="0" smtClean="0"/>
              <a:t>рост знания </a:t>
            </a:r>
          </a:p>
          <a:p>
            <a:r>
              <a:rPr lang="en-GB" sz="1400" b="1" dirty="0" smtClean="0">
                <a:solidFill>
                  <a:schemeClr val="accent3"/>
                </a:solidFill>
              </a:rPr>
              <a:t>+</a:t>
            </a:r>
            <a:r>
              <a:rPr lang="en-GB" sz="1400" b="1" dirty="0">
                <a:solidFill>
                  <a:schemeClr val="accent3"/>
                </a:solidFill>
              </a:rPr>
              <a:t>18% </a:t>
            </a:r>
            <a:r>
              <a:rPr lang="ru-RU" sz="1400" dirty="0" smtClean="0"/>
              <a:t>вклад в имидж</a:t>
            </a:r>
            <a:endParaRPr lang="en-GB" sz="1400" dirty="0"/>
          </a:p>
        </p:txBody>
      </p:sp>
      <p:sp>
        <p:nvSpPr>
          <p:cNvPr id="66" name="Rectangle 65">
            <a:extLst>
              <a:ext uri="{FF2B5EF4-FFF2-40B4-BE49-F238E27FC236}">
                <a16:creationId xmlns:a16="http://schemas.microsoft.com/office/drawing/2014/main" id="{3290B251-0660-4814-BA17-80ACEF1C2966}"/>
              </a:ext>
            </a:extLst>
          </p:cNvPr>
          <p:cNvSpPr/>
          <p:nvPr/>
        </p:nvSpPr>
        <p:spPr>
          <a:xfrm>
            <a:off x="6616284" y="2096144"/>
            <a:ext cx="2258420" cy="307777"/>
          </a:xfrm>
          <a:prstGeom prst="rect">
            <a:avLst/>
          </a:prstGeom>
        </p:spPr>
        <p:txBody>
          <a:bodyPr wrap="square">
            <a:spAutoFit/>
          </a:bodyPr>
          <a:lstStyle/>
          <a:p>
            <a:r>
              <a:rPr lang="en-GB" sz="1400" b="1" dirty="0">
                <a:solidFill>
                  <a:schemeClr val="accent3"/>
                </a:solidFill>
              </a:rPr>
              <a:t>+5% </a:t>
            </a:r>
            <a:r>
              <a:rPr lang="ru-RU" sz="1400" dirty="0" smtClean="0"/>
              <a:t>рост знания</a:t>
            </a:r>
            <a:endParaRPr lang="en-GB" sz="1400" dirty="0"/>
          </a:p>
        </p:txBody>
      </p:sp>
      <p:sp>
        <p:nvSpPr>
          <p:cNvPr id="67" name="Rectangle 66">
            <a:extLst>
              <a:ext uri="{FF2B5EF4-FFF2-40B4-BE49-F238E27FC236}">
                <a16:creationId xmlns:a16="http://schemas.microsoft.com/office/drawing/2014/main" id="{5CF4D6A5-A950-4132-AC5E-E66A08450278}"/>
              </a:ext>
            </a:extLst>
          </p:cNvPr>
          <p:cNvSpPr/>
          <p:nvPr/>
        </p:nvSpPr>
        <p:spPr>
          <a:xfrm>
            <a:off x="6699283" y="1700376"/>
            <a:ext cx="1267270" cy="246221"/>
          </a:xfrm>
          <a:prstGeom prst="rect">
            <a:avLst/>
          </a:prstGeom>
        </p:spPr>
        <p:txBody>
          <a:bodyPr wrap="none" lIns="0" tIns="0" rIns="0" bIns="0">
            <a:spAutoFit/>
          </a:bodyPr>
          <a:lstStyle/>
          <a:p>
            <a:pPr>
              <a:spcBef>
                <a:spcPts val="300"/>
              </a:spcBef>
            </a:pPr>
            <a:r>
              <a:rPr lang="ru-RU" sz="1600" dirty="0" smtClean="0"/>
              <a:t>Путешествия</a:t>
            </a:r>
            <a:endParaRPr lang="en-US" sz="1600" dirty="0"/>
          </a:p>
        </p:txBody>
      </p:sp>
      <p:grpSp>
        <p:nvGrpSpPr>
          <p:cNvPr id="16" name="Group 15">
            <a:extLst>
              <a:ext uri="{FF2B5EF4-FFF2-40B4-BE49-F238E27FC236}">
                <a16:creationId xmlns:a16="http://schemas.microsoft.com/office/drawing/2014/main" id="{0E8A227A-EFC1-422B-A155-37A0FBA31CF2}"/>
              </a:ext>
            </a:extLst>
          </p:cNvPr>
          <p:cNvGrpSpPr/>
          <p:nvPr/>
        </p:nvGrpSpPr>
        <p:grpSpPr>
          <a:xfrm>
            <a:off x="625392" y="3055362"/>
            <a:ext cx="2008838" cy="2757070"/>
            <a:chOff x="625392" y="2108676"/>
            <a:chExt cx="2008838" cy="2757070"/>
          </a:xfrm>
        </p:grpSpPr>
        <p:sp>
          <p:nvSpPr>
            <p:cNvPr id="87" name="Rectangle 86">
              <a:extLst>
                <a:ext uri="{FF2B5EF4-FFF2-40B4-BE49-F238E27FC236}">
                  <a16:creationId xmlns:a16="http://schemas.microsoft.com/office/drawing/2014/main" id="{769B545D-C1E1-4342-BE2B-56EAEC91ED76}"/>
                </a:ext>
              </a:extLst>
            </p:cNvPr>
            <p:cNvSpPr/>
            <p:nvPr/>
          </p:nvSpPr>
          <p:spPr bwMode="ltGray">
            <a:xfrm>
              <a:off x="625392" y="2108676"/>
              <a:ext cx="2008838" cy="2757070"/>
            </a:xfrm>
            <a:prstGeom prst="rect">
              <a:avLst/>
            </a:prstGeom>
            <a:solidFill>
              <a:srgbClr val="DDDDD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pic>
          <p:nvPicPr>
            <p:cNvPr id="70" name="Picture 69">
              <a:extLst>
                <a:ext uri="{FF2B5EF4-FFF2-40B4-BE49-F238E27FC236}">
                  <a16:creationId xmlns:a16="http://schemas.microsoft.com/office/drawing/2014/main" id="{92A36832-563C-4C25-B886-BE53243FF9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557" y="2137089"/>
              <a:ext cx="1947245" cy="2700000"/>
            </a:xfrm>
            <a:prstGeom prst="rect">
              <a:avLst/>
            </a:prstGeom>
          </p:spPr>
        </p:pic>
      </p:grpSp>
      <p:grpSp>
        <p:nvGrpSpPr>
          <p:cNvPr id="17" name="Group 16">
            <a:extLst>
              <a:ext uri="{FF2B5EF4-FFF2-40B4-BE49-F238E27FC236}">
                <a16:creationId xmlns:a16="http://schemas.microsoft.com/office/drawing/2014/main" id="{205999DC-760B-4219-AB64-12A78E6BEF52}"/>
              </a:ext>
            </a:extLst>
          </p:cNvPr>
          <p:cNvGrpSpPr/>
          <p:nvPr/>
        </p:nvGrpSpPr>
        <p:grpSpPr>
          <a:xfrm>
            <a:off x="3506810" y="3055362"/>
            <a:ext cx="2225440" cy="2794277"/>
            <a:chOff x="3509907" y="2103350"/>
            <a:chExt cx="2225440" cy="2794277"/>
          </a:xfrm>
        </p:grpSpPr>
        <p:sp>
          <p:nvSpPr>
            <p:cNvPr id="72" name="Rectangle 71">
              <a:extLst>
                <a:ext uri="{FF2B5EF4-FFF2-40B4-BE49-F238E27FC236}">
                  <a16:creationId xmlns:a16="http://schemas.microsoft.com/office/drawing/2014/main" id="{53490CB7-E147-442C-8896-A5832B4823BA}"/>
                </a:ext>
              </a:extLst>
            </p:cNvPr>
            <p:cNvSpPr/>
            <p:nvPr/>
          </p:nvSpPr>
          <p:spPr bwMode="ltGray">
            <a:xfrm>
              <a:off x="3509907" y="2103350"/>
              <a:ext cx="2225440" cy="2794277"/>
            </a:xfrm>
            <a:prstGeom prst="rect">
              <a:avLst/>
            </a:prstGeom>
            <a:solidFill>
              <a:srgbClr val="DDDDD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pic>
          <p:nvPicPr>
            <p:cNvPr id="73" name="Picture 72">
              <a:extLst>
                <a:ext uri="{FF2B5EF4-FFF2-40B4-BE49-F238E27FC236}">
                  <a16:creationId xmlns:a16="http://schemas.microsoft.com/office/drawing/2014/main" id="{5F5154EF-8E44-44DF-BABC-6720678E6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3892" y="2137759"/>
              <a:ext cx="2160448" cy="2742199"/>
            </a:xfrm>
            <a:prstGeom prst="rect">
              <a:avLst/>
            </a:prstGeom>
          </p:spPr>
        </p:pic>
      </p:grpSp>
      <p:grpSp>
        <p:nvGrpSpPr>
          <p:cNvPr id="18" name="Group 17">
            <a:extLst>
              <a:ext uri="{FF2B5EF4-FFF2-40B4-BE49-F238E27FC236}">
                <a16:creationId xmlns:a16="http://schemas.microsoft.com/office/drawing/2014/main" id="{14238CD9-B42E-4616-A0BE-F9A83D8A29B0}"/>
              </a:ext>
            </a:extLst>
          </p:cNvPr>
          <p:cNvGrpSpPr/>
          <p:nvPr/>
        </p:nvGrpSpPr>
        <p:grpSpPr>
          <a:xfrm>
            <a:off x="6699283" y="3055362"/>
            <a:ext cx="2008837" cy="2757070"/>
            <a:chOff x="6699283" y="2108676"/>
            <a:chExt cx="2008837" cy="2757070"/>
          </a:xfrm>
        </p:grpSpPr>
        <p:sp>
          <p:nvSpPr>
            <p:cNvPr id="74" name="Rectangle 73">
              <a:extLst>
                <a:ext uri="{FF2B5EF4-FFF2-40B4-BE49-F238E27FC236}">
                  <a16:creationId xmlns:a16="http://schemas.microsoft.com/office/drawing/2014/main" id="{43F90D58-CBFC-455D-8BED-566A77073193}"/>
                </a:ext>
              </a:extLst>
            </p:cNvPr>
            <p:cNvSpPr/>
            <p:nvPr/>
          </p:nvSpPr>
          <p:spPr bwMode="ltGray">
            <a:xfrm>
              <a:off x="6699283" y="2108676"/>
              <a:ext cx="2008837" cy="2757070"/>
            </a:xfrm>
            <a:prstGeom prst="rect">
              <a:avLst/>
            </a:prstGeom>
            <a:solidFill>
              <a:srgbClr val="DDDDD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grpSp>
          <p:nvGrpSpPr>
            <p:cNvPr id="15" name="Group 14">
              <a:extLst>
                <a:ext uri="{FF2B5EF4-FFF2-40B4-BE49-F238E27FC236}">
                  <a16:creationId xmlns:a16="http://schemas.microsoft.com/office/drawing/2014/main" id="{1B792CF6-4B68-4A83-B233-C8B3485B7B04}"/>
                </a:ext>
              </a:extLst>
            </p:cNvPr>
            <p:cNvGrpSpPr/>
            <p:nvPr/>
          </p:nvGrpSpPr>
          <p:grpSpPr>
            <a:xfrm>
              <a:off x="6726556" y="2142966"/>
              <a:ext cx="1950720" cy="2692134"/>
              <a:chOff x="6726556" y="2142966"/>
              <a:chExt cx="1950720" cy="2692134"/>
            </a:xfrm>
          </p:grpSpPr>
          <p:pic>
            <p:nvPicPr>
              <p:cNvPr id="53" name="Picture 52">
                <a:extLst>
                  <a:ext uri="{FF2B5EF4-FFF2-40B4-BE49-F238E27FC236}">
                    <a16:creationId xmlns:a16="http://schemas.microsoft.com/office/drawing/2014/main" id="{B32985AE-16B3-4524-B9B3-F4F7766B4A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2800" y="2142966"/>
                <a:ext cx="1940568" cy="2692134"/>
              </a:xfrm>
              <a:prstGeom prst="rect">
                <a:avLst/>
              </a:prstGeom>
            </p:spPr>
          </p:pic>
          <p:sp>
            <p:nvSpPr>
              <p:cNvPr id="14" name="Rectangle 13">
                <a:extLst>
                  <a:ext uri="{FF2B5EF4-FFF2-40B4-BE49-F238E27FC236}">
                    <a16:creationId xmlns:a16="http://schemas.microsoft.com/office/drawing/2014/main" id="{96842DC7-7C3D-4421-BB7D-A75C56ECF264}"/>
                  </a:ext>
                </a:extLst>
              </p:cNvPr>
              <p:cNvSpPr/>
              <p:nvPr/>
            </p:nvSpPr>
            <p:spPr bwMode="ltGray">
              <a:xfrm>
                <a:off x="6726556" y="3381375"/>
                <a:ext cx="1950720" cy="24574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grpSp>
        <p:pic>
          <p:nvPicPr>
            <p:cNvPr id="85" name="Picture 84">
              <a:extLst>
                <a:ext uri="{FF2B5EF4-FFF2-40B4-BE49-F238E27FC236}">
                  <a16:creationId xmlns:a16="http://schemas.microsoft.com/office/drawing/2014/main" id="{F051BAE7-3372-4A4F-9930-443531BFB0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7539" y="2142964"/>
              <a:ext cx="1940568" cy="2692134"/>
            </a:xfrm>
            <a:prstGeom prst="rect">
              <a:avLst/>
            </a:prstGeom>
          </p:spPr>
        </p:pic>
        <p:sp>
          <p:nvSpPr>
            <p:cNvPr id="86" name="Rectangle 85">
              <a:extLst>
                <a:ext uri="{FF2B5EF4-FFF2-40B4-BE49-F238E27FC236}">
                  <a16:creationId xmlns:a16="http://schemas.microsoft.com/office/drawing/2014/main" id="{B60BEA14-080D-4ABE-AB51-32F6010F1493}"/>
                </a:ext>
              </a:extLst>
            </p:cNvPr>
            <p:cNvSpPr/>
            <p:nvPr/>
          </p:nvSpPr>
          <p:spPr bwMode="ltGray">
            <a:xfrm>
              <a:off x="6707605" y="3405064"/>
              <a:ext cx="1950720" cy="24574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p>
          </p:txBody>
        </p:sp>
      </p:grpSp>
      <p:sp>
        <p:nvSpPr>
          <p:cNvPr id="9" name="TextBox 8"/>
          <p:cNvSpPr txBox="1"/>
          <p:nvPr/>
        </p:nvSpPr>
        <p:spPr>
          <a:xfrm>
            <a:off x="9416126" y="2256223"/>
            <a:ext cx="2473326" cy="3447098"/>
          </a:xfrm>
          <a:prstGeom prst="rect">
            <a:avLst/>
          </a:prstGeom>
          <a:noFill/>
        </p:spPr>
        <p:txBody>
          <a:bodyPr wrap="square" lIns="0" tIns="0" rIns="0" bIns="0" rtlCol="0">
            <a:spAutoFit/>
          </a:bodyPr>
          <a:lstStyle/>
          <a:p>
            <a:r>
              <a:rPr lang="ru-RU" sz="1600" dirty="0" smtClean="0"/>
              <a:t>Мы протестировали несколько креативов </a:t>
            </a:r>
            <a:r>
              <a:rPr lang="en-US" sz="1600" dirty="0" smtClean="0"/>
              <a:t>Airbnb </a:t>
            </a:r>
            <a:r>
              <a:rPr lang="ru-RU" sz="1600" dirty="0" smtClean="0"/>
              <a:t>в разном контексте. Клиент ожидал, что лучше всего на бренд </a:t>
            </a:r>
            <a:r>
              <a:rPr lang="en-US" sz="1600" dirty="0" err="1" smtClean="0"/>
              <a:t>AirBnb</a:t>
            </a:r>
            <a:r>
              <a:rPr lang="en-US" sz="1600" dirty="0" smtClean="0"/>
              <a:t> </a:t>
            </a:r>
            <a:r>
              <a:rPr lang="ru-RU" sz="1600" dirty="0" smtClean="0"/>
              <a:t>сработают сайты для путешествий, но результаты оказались иными. Брендам сложно выделиться в самом ожидаемом контексте, где и так уже много конкурентов.</a:t>
            </a:r>
          </a:p>
        </p:txBody>
      </p:sp>
      <p:sp>
        <p:nvSpPr>
          <p:cNvPr id="4" name="Номер слайда 3"/>
          <p:cNvSpPr>
            <a:spLocks noGrp="1"/>
          </p:cNvSpPr>
          <p:nvPr>
            <p:ph type="sldNum" sz="quarter" idx="10"/>
          </p:nvPr>
        </p:nvSpPr>
        <p:spPr/>
        <p:txBody>
          <a:bodyPr/>
          <a:lstStyle/>
          <a:p>
            <a:fld id="{4034BEE3-566C-4068-A777-C3A4762E861B}" type="slidenum">
              <a:rPr lang="en-GB" smtClean="0"/>
              <a:pPr/>
              <a:t>12</a:t>
            </a:fld>
            <a:endParaRPr lang="en-GB" dirty="0"/>
          </a:p>
        </p:txBody>
      </p:sp>
    </p:spTree>
    <p:extLst>
      <p:ext uri="{BB962C8B-B14F-4D97-AF65-F5344CB8AC3E}">
        <p14:creationId xmlns:p14="http://schemas.microsoft.com/office/powerpoint/2010/main" val="2658374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Кастомизация</a:t>
            </a:r>
            <a:r>
              <a:rPr lang="ru-RU" dirty="0" smtClean="0"/>
              <a:t> контента под площадку может увеличить вклад от кампании до 5ти раз</a:t>
            </a:r>
            <a:endParaRPr lang="ru-RU" dirty="0"/>
          </a:p>
        </p:txBody>
      </p:sp>
      <p:sp>
        <p:nvSpPr>
          <p:cNvPr id="4" name="Нижний колонтитул 3"/>
          <p:cNvSpPr>
            <a:spLocks noGrp="1"/>
          </p:cNvSpPr>
          <p:nvPr>
            <p:ph type="ftr" sz="quarter" idx="11"/>
          </p:nvPr>
        </p:nvSpPr>
        <p:spPr/>
        <p:txBody>
          <a:bodyPr/>
          <a:lstStyle/>
          <a:p>
            <a:r>
              <a:rPr lang="en-US" altLang="de-DE" dirty="0"/>
              <a:t>Data Source: Kantar global </a:t>
            </a:r>
            <a:r>
              <a:rPr lang="en-US" altLang="de-DE" dirty="0" err="1"/>
              <a:t>CrossMedia</a:t>
            </a:r>
            <a:r>
              <a:rPr lang="en-US" altLang="de-DE" dirty="0"/>
              <a:t> studies, 2015-2017, (223 studies).  </a:t>
            </a:r>
            <a:br>
              <a:rPr lang="en-US" altLang="de-DE" dirty="0"/>
            </a:br>
            <a:r>
              <a:rPr lang="en-US" altLang="de-DE" dirty="0"/>
              <a:t>Categories: Food &amp; Bev, Household, Retail, Travel, Personal care, financial services, technology, automobiles</a:t>
            </a:r>
            <a:br>
              <a:rPr lang="en-US" altLang="de-DE" dirty="0"/>
            </a:br>
            <a:r>
              <a:rPr lang="en-GB" altLang="de-DE" dirty="0"/>
              <a:t>Channel level contribution is a measure of channel impact on a combination of all brand KPIs (awareness, associations, motivation</a:t>
            </a:r>
            <a:r>
              <a:rPr lang="en-GB" altLang="de-DE" dirty="0" smtClean="0"/>
              <a:t>)</a:t>
            </a:r>
            <a:endParaRPr lang="en-US" altLang="de-DE" dirty="0"/>
          </a:p>
        </p:txBody>
      </p:sp>
      <p:graphicFrame>
        <p:nvGraphicFramePr>
          <p:cNvPr id="9" name="Объект 8"/>
          <p:cNvGraphicFramePr>
            <a:graphicFrameLocks noGrp="1"/>
          </p:cNvGraphicFramePr>
          <p:nvPr>
            <p:ph sz="quarter" idx="14"/>
            <p:extLst>
              <p:ext uri="{D42A27DB-BD31-4B8C-83A1-F6EECF244321}">
                <p14:modId xmlns:p14="http://schemas.microsoft.com/office/powerpoint/2010/main" val="4099951071"/>
              </p:ext>
            </p:extLst>
          </p:nvPr>
        </p:nvGraphicFramePr>
        <p:xfrm>
          <a:off x="360363" y="2192867"/>
          <a:ext cx="11466512" cy="351737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359999" y="1657038"/>
            <a:ext cx="5300810" cy="246221"/>
          </a:xfrm>
          <a:prstGeom prst="rect">
            <a:avLst/>
          </a:prstGeom>
          <a:noFill/>
        </p:spPr>
        <p:txBody>
          <a:bodyPr wrap="none" lIns="0" tIns="0" rIns="0" bIns="0" rtlCol="0">
            <a:spAutoFit/>
          </a:bodyPr>
          <a:lstStyle/>
          <a:p>
            <a:r>
              <a:rPr lang="ru-RU" sz="1600" i="1" dirty="0" smtClean="0"/>
              <a:t>Вклад канала в зависимости от реализации кампании</a:t>
            </a:r>
          </a:p>
        </p:txBody>
      </p:sp>
      <p:sp>
        <p:nvSpPr>
          <p:cNvPr id="6" name="Номер слайда 5"/>
          <p:cNvSpPr>
            <a:spLocks noGrp="1"/>
          </p:cNvSpPr>
          <p:nvPr>
            <p:ph type="sldNum" sz="quarter" idx="10"/>
          </p:nvPr>
        </p:nvSpPr>
        <p:spPr/>
        <p:txBody>
          <a:bodyPr/>
          <a:lstStyle/>
          <a:p>
            <a:fld id="{4034BEE3-566C-4068-A777-C3A4762E861B}" type="slidenum">
              <a:rPr lang="en-GB" smtClean="0"/>
              <a:pPr/>
              <a:t>13</a:t>
            </a:fld>
            <a:endParaRPr lang="en-GB" dirty="0"/>
          </a:p>
        </p:txBody>
      </p:sp>
    </p:spTree>
    <p:extLst>
      <p:ext uri="{BB962C8B-B14F-4D97-AF65-F5344CB8AC3E}">
        <p14:creationId xmlns:p14="http://schemas.microsoft.com/office/powerpoint/2010/main" val="353981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
            <a:extLst>
              <a:ext uri="{FF2B5EF4-FFF2-40B4-BE49-F238E27FC236}">
                <a16:creationId xmlns:a16="http://schemas.microsoft.com/office/drawing/2014/main" id="{DB3B3700-44DE-420A-B785-85B52C16111E}"/>
              </a:ext>
            </a:extLst>
          </p:cNvPr>
          <p:cNvSpPr/>
          <p:nvPr/>
        </p:nvSpPr>
        <p:spPr bwMode="ltGray">
          <a:xfrm>
            <a:off x="462243" y="1567579"/>
            <a:ext cx="5566299" cy="4322073"/>
          </a:xfrm>
          <a:prstGeom prst="rect">
            <a:avLst/>
          </a:prstGeom>
          <a:solidFill>
            <a:schemeClr val="tx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1600" b="0" dirty="0" err="1"/>
          </a:p>
        </p:txBody>
      </p:sp>
      <p:pic>
        <p:nvPicPr>
          <p:cNvPr id="32" name="Picture 7">
            <a:extLst>
              <a:ext uri="{FF2B5EF4-FFF2-40B4-BE49-F238E27FC236}">
                <a16:creationId xmlns:a16="http://schemas.microsoft.com/office/drawing/2014/main" id="{2C9AF4AA-BA1A-4B7C-B144-CF2590289AD1}"/>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354162" y="1567579"/>
            <a:ext cx="84859" cy="4322073"/>
          </a:xfrm>
          <a:prstGeom prst="rect">
            <a:avLst/>
          </a:prstGeom>
        </p:spPr>
      </p:pic>
      <p:sp>
        <p:nvSpPr>
          <p:cNvPr id="29" name="Rectangle 6">
            <a:extLst>
              <a:ext uri="{FF2B5EF4-FFF2-40B4-BE49-F238E27FC236}">
                <a16:creationId xmlns:a16="http://schemas.microsoft.com/office/drawing/2014/main" id="{DB3B3700-44DE-420A-B785-85B52C16111E}"/>
              </a:ext>
            </a:extLst>
          </p:cNvPr>
          <p:cNvSpPr/>
          <p:nvPr/>
        </p:nvSpPr>
        <p:spPr bwMode="ltGray">
          <a:xfrm>
            <a:off x="6353428" y="1567579"/>
            <a:ext cx="5473446" cy="4322073"/>
          </a:xfrm>
          <a:prstGeom prst="rect">
            <a:avLst/>
          </a:prstGeom>
          <a:solidFill>
            <a:schemeClr val="tx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l-NL" sz="1600" b="0" dirty="0" err="1">
              <a:solidFill>
                <a:schemeClr val="bg1"/>
              </a:solidFill>
            </a:endParaRPr>
          </a:p>
        </p:txBody>
      </p:sp>
      <p:pic>
        <p:nvPicPr>
          <p:cNvPr id="30" name="Picture 7">
            <a:extLst>
              <a:ext uri="{FF2B5EF4-FFF2-40B4-BE49-F238E27FC236}">
                <a16:creationId xmlns:a16="http://schemas.microsoft.com/office/drawing/2014/main" id="{2C9AF4AA-BA1A-4B7C-B144-CF2590289AD1}"/>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6245346" y="1567579"/>
            <a:ext cx="84859" cy="4322073"/>
          </a:xfrm>
          <a:prstGeom prst="rect">
            <a:avLst/>
          </a:prstGeom>
        </p:spPr>
      </p:pic>
      <p:sp>
        <p:nvSpPr>
          <p:cNvPr id="2" name="Объект 1"/>
          <p:cNvSpPr>
            <a:spLocks noGrp="1"/>
          </p:cNvSpPr>
          <p:nvPr>
            <p:ph idx="1"/>
          </p:nvPr>
        </p:nvSpPr>
        <p:spPr>
          <a:xfrm>
            <a:off x="647357" y="1567580"/>
            <a:ext cx="5093180" cy="4300334"/>
          </a:xfrm>
        </p:spPr>
        <p:txBody>
          <a:bodyPr anchor="ctr"/>
          <a:lstStyle/>
          <a:p>
            <a:r>
              <a:rPr lang="en-SG" sz="9600" b="1" dirty="0">
                <a:solidFill>
                  <a:schemeClr val="accent6">
                    <a:lumMod val="75000"/>
                  </a:schemeClr>
                </a:solidFill>
              </a:rPr>
              <a:t>23% </a:t>
            </a:r>
            <a:endParaRPr lang="ru-RU" sz="9600" b="1" dirty="0" smtClean="0">
              <a:solidFill>
                <a:schemeClr val="accent6">
                  <a:lumMod val="75000"/>
                </a:schemeClr>
              </a:solidFill>
            </a:endParaRPr>
          </a:p>
          <a:p>
            <a:r>
              <a:rPr lang="ru-RU" dirty="0" smtClean="0">
                <a:solidFill>
                  <a:schemeClr val="bg1"/>
                </a:solidFill>
              </a:rPr>
              <a:t>медиа инвестиций не оказывают влияния </a:t>
            </a:r>
            <a:r>
              <a:rPr lang="ru-RU" dirty="0" smtClean="0">
                <a:solidFill>
                  <a:schemeClr val="bg1"/>
                </a:solidFill>
                <a:sym typeface="Wingdings" panose="05000000000000000000" pitchFamily="2" charset="2"/>
              </a:rPr>
              <a:t></a:t>
            </a:r>
            <a:r>
              <a:rPr lang="en-US" dirty="0" smtClean="0">
                <a:solidFill>
                  <a:schemeClr val="bg1"/>
                </a:solidFill>
                <a:sym typeface="Wingdings" panose="05000000000000000000" pitchFamily="2" charset="2"/>
              </a:rPr>
              <a:t> </a:t>
            </a:r>
            <a:r>
              <a:rPr lang="ru-RU" dirty="0" smtClean="0">
                <a:solidFill>
                  <a:schemeClr val="bg1"/>
                </a:solidFill>
                <a:sym typeface="Wingdings" panose="05000000000000000000" pitchFamily="2" charset="2"/>
              </a:rPr>
              <a:t>увеличение таких инвестиций не повлияет на эффект кампании</a:t>
            </a:r>
          </a:p>
          <a:p>
            <a:endParaRPr lang="ru-RU" b="1" dirty="0">
              <a:solidFill>
                <a:schemeClr val="bg1"/>
              </a:solidFill>
              <a:sym typeface="Wingdings" panose="05000000000000000000" pitchFamily="2" charset="2"/>
            </a:endParaRPr>
          </a:p>
        </p:txBody>
      </p:sp>
      <p:sp>
        <p:nvSpPr>
          <p:cNvPr id="4" name="Заголовок 3"/>
          <p:cNvSpPr>
            <a:spLocks noGrp="1"/>
          </p:cNvSpPr>
          <p:nvPr>
            <p:ph type="title"/>
          </p:nvPr>
        </p:nvSpPr>
        <p:spPr/>
        <p:txBody>
          <a:bodyPr/>
          <a:lstStyle/>
          <a:p>
            <a:r>
              <a:rPr lang="ru-RU" dirty="0" smtClean="0"/>
              <a:t>Как получить максимум от медиа инвестиций</a:t>
            </a:r>
            <a:endParaRPr lang="ru-RU" dirty="0"/>
          </a:p>
        </p:txBody>
      </p:sp>
      <p:sp>
        <p:nvSpPr>
          <p:cNvPr id="6" name="Текст 5"/>
          <p:cNvSpPr>
            <a:spLocks noGrp="1"/>
          </p:cNvSpPr>
          <p:nvPr>
            <p:ph type="body" sz="quarter" idx="18"/>
          </p:nvPr>
        </p:nvSpPr>
        <p:spPr/>
        <p:txBody>
          <a:bodyPr/>
          <a:lstStyle/>
          <a:p>
            <a:endParaRPr lang="ru-RU"/>
          </a:p>
        </p:txBody>
      </p:sp>
      <p:cxnSp>
        <p:nvCxnSpPr>
          <p:cNvPr id="7" name="Прямая соединительная линия 6"/>
          <p:cNvCxnSpPr>
            <a:endCxn id="12" idx="2"/>
          </p:cNvCxnSpPr>
          <p:nvPr/>
        </p:nvCxnSpPr>
        <p:spPr>
          <a:xfrm>
            <a:off x="6825943" y="3845799"/>
            <a:ext cx="3338307" cy="981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a:stCxn id="10" idx="4"/>
          </p:cNvCxnSpPr>
          <p:nvPr/>
        </p:nvCxnSpPr>
        <p:spPr>
          <a:xfrm>
            <a:off x="8553143" y="2598196"/>
            <a:ext cx="8466" cy="2661537"/>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9" name="Овал 8"/>
          <p:cNvSpPr/>
          <p:nvPr/>
        </p:nvSpPr>
        <p:spPr bwMode="ltGray">
          <a:xfrm>
            <a:off x="6698943" y="3728616"/>
            <a:ext cx="254000" cy="254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ru-RU" sz="1600" b="0" dirty="0" err="1" smtClean="0">
              <a:solidFill>
                <a:schemeClr val="bg1"/>
              </a:solidFill>
            </a:endParaRPr>
          </a:p>
        </p:txBody>
      </p:sp>
      <p:sp>
        <p:nvSpPr>
          <p:cNvPr id="10" name="Овал 9"/>
          <p:cNvSpPr/>
          <p:nvPr/>
        </p:nvSpPr>
        <p:spPr bwMode="ltGray">
          <a:xfrm>
            <a:off x="8426143" y="2344196"/>
            <a:ext cx="254000" cy="25400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ru-RU" sz="1600" b="0" dirty="0" err="1" smtClean="0">
              <a:solidFill>
                <a:schemeClr val="bg1"/>
              </a:solidFill>
            </a:endParaRPr>
          </a:p>
        </p:txBody>
      </p:sp>
      <p:sp>
        <p:nvSpPr>
          <p:cNvPr id="11" name="Овал 10"/>
          <p:cNvSpPr/>
          <p:nvPr/>
        </p:nvSpPr>
        <p:spPr bwMode="ltGray">
          <a:xfrm>
            <a:off x="8426143" y="5125616"/>
            <a:ext cx="254000" cy="254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ru-RU" sz="1600" b="0" dirty="0" err="1" smtClean="0">
              <a:solidFill>
                <a:schemeClr val="bg1"/>
              </a:solidFill>
            </a:endParaRPr>
          </a:p>
        </p:txBody>
      </p:sp>
      <p:sp>
        <p:nvSpPr>
          <p:cNvPr id="12" name="Овал 11"/>
          <p:cNvSpPr/>
          <p:nvPr/>
        </p:nvSpPr>
        <p:spPr bwMode="ltGray">
          <a:xfrm>
            <a:off x="10164250" y="3728616"/>
            <a:ext cx="254000" cy="25400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ru-RU" sz="1600" b="0" dirty="0" err="1" smtClean="0">
              <a:solidFill>
                <a:schemeClr val="bg1"/>
              </a:solidFill>
            </a:endParaRPr>
          </a:p>
        </p:txBody>
      </p:sp>
      <p:sp>
        <p:nvSpPr>
          <p:cNvPr id="13" name="TextBox 12"/>
          <p:cNvSpPr txBox="1"/>
          <p:nvPr/>
        </p:nvSpPr>
        <p:spPr>
          <a:xfrm>
            <a:off x="6698943" y="4125199"/>
            <a:ext cx="261290" cy="246221"/>
          </a:xfrm>
          <a:prstGeom prst="rect">
            <a:avLst/>
          </a:prstGeom>
          <a:noFill/>
        </p:spPr>
        <p:txBody>
          <a:bodyPr wrap="none" lIns="0" tIns="0" rIns="0" bIns="0" rtlCol="0">
            <a:spAutoFit/>
          </a:bodyPr>
          <a:lstStyle/>
          <a:p>
            <a:r>
              <a:rPr lang="ru-RU" sz="1600" dirty="0" smtClean="0">
                <a:solidFill>
                  <a:schemeClr val="bg1"/>
                </a:solidFill>
              </a:rPr>
              <a:t>ТВ</a:t>
            </a:r>
          </a:p>
        </p:txBody>
      </p:sp>
      <p:sp>
        <p:nvSpPr>
          <p:cNvPr id="14" name="TextBox 13"/>
          <p:cNvSpPr txBox="1"/>
          <p:nvPr/>
        </p:nvSpPr>
        <p:spPr>
          <a:xfrm>
            <a:off x="8839399" y="2348240"/>
            <a:ext cx="1367362" cy="246221"/>
          </a:xfrm>
          <a:prstGeom prst="rect">
            <a:avLst/>
          </a:prstGeom>
          <a:noFill/>
        </p:spPr>
        <p:txBody>
          <a:bodyPr wrap="none" lIns="0" tIns="0" rIns="0" bIns="0" rtlCol="0">
            <a:spAutoFit/>
          </a:bodyPr>
          <a:lstStyle/>
          <a:p>
            <a:r>
              <a:rPr lang="ru-RU" sz="1600" dirty="0" smtClean="0">
                <a:solidFill>
                  <a:schemeClr val="bg1"/>
                </a:solidFill>
              </a:rPr>
              <a:t>Онлайн видео</a:t>
            </a:r>
          </a:p>
        </p:txBody>
      </p:sp>
      <p:sp>
        <p:nvSpPr>
          <p:cNvPr id="15" name="TextBox 14"/>
          <p:cNvSpPr txBox="1"/>
          <p:nvPr/>
        </p:nvSpPr>
        <p:spPr>
          <a:xfrm>
            <a:off x="7709354" y="5465128"/>
            <a:ext cx="1687578" cy="246221"/>
          </a:xfrm>
          <a:prstGeom prst="rect">
            <a:avLst/>
          </a:prstGeom>
          <a:noFill/>
        </p:spPr>
        <p:txBody>
          <a:bodyPr wrap="none" lIns="0" tIns="0" rIns="0" bIns="0" rtlCol="0">
            <a:spAutoFit/>
          </a:bodyPr>
          <a:lstStyle/>
          <a:p>
            <a:r>
              <a:rPr lang="ru-RU" sz="1600" dirty="0" smtClean="0">
                <a:solidFill>
                  <a:schemeClr val="bg1"/>
                </a:solidFill>
              </a:rPr>
              <a:t>Социальные сети</a:t>
            </a:r>
          </a:p>
        </p:txBody>
      </p:sp>
      <p:sp>
        <p:nvSpPr>
          <p:cNvPr id="16" name="TextBox 15"/>
          <p:cNvSpPr txBox="1"/>
          <p:nvPr/>
        </p:nvSpPr>
        <p:spPr>
          <a:xfrm>
            <a:off x="9494557" y="4125198"/>
            <a:ext cx="1593385" cy="246221"/>
          </a:xfrm>
          <a:prstGeom prst="rect">
            <a:avLst/>
          </a:prstGeom>
          <a:noFill/>
        </p:spPr>
        <p:txBody>
          <a:bodyPr wrap="none" lIns="0" tIns="0" rIns="0" bIns="0" rtlCol="0">
            <a:spAutoFit/>
          </a:bodyPr>
          <a:lstStyle/>
          <a:p>
            <a:r>
              <a:rPr lang="ru-RU" sz="1600" dirty="0" smtClean="0">
                <a:solidFill>
                  <a:schemeClr val="bg1"/>
                </a:solidFill>
              </a:rPr>
              <a:t>Онлайн дисплей</a:t>
            </a:r>
          </a:p>
        </p:txBody>
      </p:sp>
      <p:cxnSp>
        <p:nvCxnSpPr>
          <p:cNvPr id="17" name="Прямая соединительная линия 16"/>
          <p:cNvCxnSpPr/>
          <p:nvPr/>
        </p:nvCxnSpPr>
        <p:spPr>
          <a:xfrm>
            <a:off x="6907279" y="3936952"/>
            <a:ext cx="1547594" cy="1217394"/>
          </a:xfrm>
          <a:prstGeom prst="line">
            <a:avLst/>
          </a:prstGeom>
          <a:ln w="5715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stCxn id="9" idx="7"/>
            <a:endCxn id="10" idx="3"/>
          </p:cNvCxnSpPr>
          <p:nvPr/>
        </p:nvCxnSpPr>
        <p:spPr>
          <a:xfrm flipV="1">
            <a:off x="6915746" y="2560999"/>
            <a:ext cx="1547594" cy="1204814"/>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9556944" y="4829197"/>
            <a:ext cx="360000" cy="1689"/>
          </a:xfrm>
          <a:prstGeom prst="line">
            <a:avLst/>
          </a:prstGeom>
          <a:ln w="1270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080394" y="4736864"/>
            <a:ext cx="1054648" cy="184666"/>
          </a:xfrm>
          <a:prstGeom prst="rect">
            <a:avLst/>
          </a:prstGeom>
          <a:noFill/>
        </p:spPr>
        <p:txBody>
          <a:bodyPr wrap="none" lIns="0" tIns="0" rIns="0" bIns="0" rtlCol="0">
            <a:spAutoFit/>
          </a:bodyPr>
          <a:lstStyle/>
          <a:p>
            <a:r>
              <a:rPr lang="ru-RU" sz="1200" dirty="0" smtClean="0">
                <a:solidFill>
                  <a:schemeClr val="bg1"/>
                </a:solidFill>
              </a:rPr>
              <a:t>Сильная связь</a:t>
            </a:r>
          </a:p>
        </p:txBody>
      </p:sp>
      <p:cxnSp>
        <p:nvCxnSpPr>
          <p:cNvPr id="26" name="Прямая соединительная линия 25"/>
          <p:cNvCxnSpPr/>
          <p:nvPr/>
        </p:nvCxnSpPr>
        <p:spPr>
          <a:xfrm>
            <a:off x="9564544" y="5061331"/>
            <a:ext cx="360000" cy="1689"/>
          </a:xfrm>
          <a:prstGeom prst="line">
            <a:avLst/>
          </a:prstGeom>
          <a:ln w="57150">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087994" y="4968998"/>
            <a:ext cx="1535677" cy="184666"/>
          </a:xfrm>
          <a:prstGeom prst="rect">
            <a:avLst/>
          </a:prstGeom>
          <a:noFill/>
        </p:spPr>
        <p:txBody>
          <a:bodyPr wrap="none" lIns="0" tIns="0" rIns="0" bIns="0" rtlCol="0">
            <a:spAutoFit/>
          </a:bodyPr>
          <a:lstStyle/>
          <a:p>
            <a:r>
              <a:rPr lang="ru-RU" sz="1200" dirty="0" smtClean="0">
                <a:solidFill>
                  <a:schemeClr val="bg1"/>
                </a:solidFill>
              </a:rPr>
              <a:t>Самая сильная связь</a:t>
            </a:r>
          </a:p>
        </p:txBody>
      </p:sp>
      <p:sp>
        <p:nvSpPr>
          <p:cNvPr id="28" name="TextBox 27"/>
          <p:cNvSpPr txBox="1"/>
          <p:nvPr/>
        </p:nvSpPr>
        <p:spPr>
          <a:xfrm>
            <a:off x="6479468" y="1722770"/>
            <a:ext cx="4164282" cy="246221"/>
          </a:xfrm>
          <a:prstGeom prst="rect">
            <a:avLst/>
          </a:prstGeom>
          <a:noFill/>
        </p:spPr>
        <p:txBody>
          <a:bodyPr wrap="none" lIns="0" tIns="0" rIns="0" bIns="0" rtlCol="0">
            <a:spAutoFit/>
          </a:bodyPr>
          <a:lstStyle/>
          <a:p>
            <a:r>
              <a:rPr lang="ru-RU" sz="1600" i="1" dirty="0" smtClean="0">
                <a:solidFill>
                  <a:schemeClr val="bg1"/>
                </a:solidFill>
              </a:rPr>
              <a:t>Синергия между ТВ и </a:t>
            </a:r>
            <a:r>
              <a:rPr lang="ru-RU" sz="1600" i="1" dirty="0" err="1" smtClean="0">
                <a:solidFill>
                  <a:schemeClr val="bg1"/>
                </a:solidFill>
              </a:rPr>
              <a:t>диджитал</a:t>
            </a:r>
            <a:r>
              <a:rPr lang="ru-RU" sz="1600" i="1" dirty="0" smtClean="0">
                <a:solidFill>
                  <a:schemeClr val="bg1"/>
                </a:solidFill>
              </a:rPr>
              <a:t> каналами:</a:t>
            </a:r>
          </a:p>
        </p:txBody>
      </p:sp>
      <p:sp>
        <p:nvSpPr>
          <p:cNvPr id="19" name="Номер слайда 18"/>
          <p:cNvSpPr>
            <a:spLocks noGrp="1"/>
          </p:cNvSpPr>
          <p:nvPr>
            <p:ph type="sldNum" sz="quarter" idx="4"/>
          </p:nvPr>
        </p:nvSpPr>
        <p:spPr/>
        <p:txBody>
          <a:bodyPr/>
          <a:lstStyle/>
          <a:p>
            <a:fld id="{4034BEE3-566C-4068-A777-C3A4762E861B}" type="slidenum">
              <a:rPr lang="en-GB" smtClean="0"/>
              <a:pPr/>
              <a:t>14</a:t>
            </a:fld>
            <a:endParaRPr lang="en-GB" dirty="0"/>
          </a:p>
        </p:txBody>
      </p:sp>
    </p:spTree>
    <p:extLst>
      <p:ext uri="{BB962C8B-B14F-4D97-AF65-F5344CB8AC3E}">
        <p14:creationId xmlns:p14="http://schemas.microsoft.com/office/powerpoint/2010/main" val="38022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t="33024"/>
          <a:stretch/>
        </p:blipFill>
        <p:spPr>
          <a:xfrm>
            <a:off x="-43643" y="-25400"/>
            <a:ext cx="12279286" cy="6172200"/>
          </a:xfrm>
          <a:prstGeom prst="rect">
            <a:avLst/>
          </a:prstGeom>
          <a:solidFill>
            <a:schemeClr val="bg1">
              <a:lumMod val="95000"/>
              <a:alpha val="50000"/>
            </a:schemeClr>
          </a:solidFill>
        </p:spPr>
      </p:pic>
      <p:sp>
        <p:nvSpPr>
          <p:cNvPr id="4" name="Title 3"/>
          <p:cNvSpPr>
            <a:spLocks noGrp="1"/>
          </p:cNvSpPr>
          <p:nvPr>
            <p:ph type="title"/>
          </p:nvPr>
        </p:nvSpPr>
        <p:spPr>
          <a:xfrm>
            <a:off x="359999" y="430717"/>
            <a:ext cx="11264699" cy="404119"/>
          </a:xfrm>
          <a:solidFill>
            <a:schemeClr val="bg1">
              <a:alpha val="80000"/>
            </a:schemeClr>
          </a:solidFill>
        </p:spPr>
        <p:txBody>
          <a:bodyPr/>
          <a:lstStyle/>
          <a:p>
            <a:r>
              <a:rPr lang="ru-RU" dirty="0" smtClean="0"/>
              <a:t>Каналы по разному зависят от синергетического эффекта</a:t>
            </a:r>
            <a:endParaRPr lang="ru-RU" dirty="0"/>
          </a:p>
        </p:txBody>
      </p:sp>
      <p:sp>
        <p:nvSpPr>
          <p:cNvPr id="16" name="Text Placeholder 15"/>
          <p:cNvSpPr>
            <a:spLocks noGrp="1"/>
          </p:cNvSpPr>
          <p:nvPr>
            <p:ph type="body" sz="quarter" idx="18"/>
          </p:nvPr>
        </p:nvSpPr>
        <p:spPr/>
        <p:txBody>
          <a:bodyPr/>
          <a:lstStyle/>
          <a:p>
            <a:endParaRPr lang="ru-RU"/>
          </a:p>
        </p:txBody>
      </p:sp>
      <p:graphicFrame>
        <p:nvGraphicFramePr>
          <p:cNvPr id="8" name="Chart 7">
            <a:extLst>
              <a:ext uri="{FF2B5EF4-FFF2-40B4-BE49-F238E27FC236}">
                <a16:creationId xmlns:a16="http://schemas.microsoft.com/office/drawing/2014/main" id="{14583B2A-04FE-434F-8E8A-9BF6D5823EBB}"/>
              </a:ext>
            </a:extLst>
          </p:cNvPr>
          <p:cNvGraphicFramePr/>
          <p:nvPr>
            <p:extLst>
              <p:ext uri="{D42A27DB-BD31-4B8C-83A1-F6EECF244321}">
                <p14:modId xmlns:p14="http://schemas.microsoft.com/office/powerpoint/2010/main" val="1932137284"/>
              </p:ext>
            </p:extLst>
          </p:nvPr>
        </p:nvGraphicFramePr>
        <p:xfrm>
          <a:off x="360000" y="1718016"/>
          <a:ext cx="11264698" cy="378052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0AF6227-6C07-4965-BEB0-27392FB48A09}"/>
              </a:ext>
            </a:extLst>
          </p:cNvPr>
          <p:cNvSpPr/>
          <p:nvPr/>
        </p:nvSpPr>
        <p:spPr bwMode="ltGray">
          <a:xfrm>
            <a:off x="7742337" y="1967529"/>
            <a:ext cx="154237" cy="154237"/>
          </a:xfrm>
          <a:prstGeom prst="rect">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dirty="0" err="1"/>
          </a:p>
        </p:txBody>
      </p:sp>
      <p:sp>
        <p:nvSpPr>
          <p:cNvPr id="10" name="Rectangle 9">
            <a:extLst>
              <a:ext uri="{FF2B5EF4-FFF2-40B4-BE49-F238E27FC236}">
                <a16:creationId xmlns:a16="http://schemas.microsoft.com/office/drawing/2014/main" id="{7E6212BE-A9F2-43A3-B68C-3CF35D7E2B5C}"/>
              </a:ext>
            </a:extLst>
          </p:cNvPr>
          <p:cNvSpPr/>
          <p:nvPr/>
        </p:nvSpPr>
        <p:spPr bwMode="ltGray">
          <a:xfrm>
            <a:off x="2465494" y="1963713"/>
            <a:ext cx="154237" cy="154237"/>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600" b="0" dirty="0" err="1"/>
          </a:p>
        </p:txBody>
      </p:sp>
      <p:sp>
        <p:nvSpPr>
          <p:cNvPr id="11" name="TextBox 10">
            <a:extLst>
              <a:ext uri="{FF2B5EF4-FFF2-40B4-BE49-F238E27FC236}">
                <a16:creationId xmlns:a16="http://schemas.microsoft.com/office/drawing/2014/main" id="{13CFB19B-6226-4554-80FF-A18F01317E7B}"/>
              </a:ext>
            </a:extLst>
          </p:cNvPr>
          <p:cNvSpPr txBox="1"/>
          <p:nvPr/>
        </p:nvSpPr>
        <p:spPr>
          <a:xfrm>
            <a:off x="2733562" y="1921536"/>
            <a:ext cx="4429239" cy="246221"/>
          </a:xfrm>
          <a:prstGeom prst="rect">
            <a:avLst/>
          </a:prstGeom>
          <a:noFill/>
        </p:spPr>
        <p:txBody>
          <a:bodyPr wrap="square" lIns="0" tIns="0" rIns="0" bIns="0" rtlCol="0">
            <a:spAutoFit/>
          </a:bodyPr>
          <a:lstStyle/>
          <a:p>
            <a:r>
              <a:rPr lang="ru-RU" sz="1600" dirty="0" smtClean="0"/>
              <a:t>Эффект синергии с другими каналами</a:t>
            </a:r>
            <a:endParaRPr lang="en-US" sz="1600" dirty="0"/>
          </a:p>
        </p:txBody>
      </p:sp>
      <p:sp>
        <p:nvSpPr>
          <p:cNvPr id="12" name="TextBox 11">
            <a:extLst>
              <a:ext uri="{FF2B5EF4-FFF2-40B4-BE49-F238E27FC236}">
                <a16:creationId xmlns:a16="http://schemas.microsoft.com/office/drawing/2014/main" id="{5CDDA1AD-9E43-4FDF-8359-DA61DF2895CD}"/>
              </a:ext>
            </a:extLst>
          </p:cNvPr>
          <p:cNvSpPr txBox="1"/>
          <p:nvPr/>
        </p:nvSpPr>
        <p:spPr>
          <a:xfrm>
            <a:off x="8010405" y="1921536"/>
            <a:ext cx="1743196" cy="246221"/>
          </a:xfrm>
          <a:prstGeom prst="rect">
            <a:avLst/>
          </a:prstGeom>
          <a:noFill/>
        </p:spPr>
        <p:txBody>
          <a:bodyPr wrap="square" lIns="0" tIns="0" rIns="0" bIns="0" rtlCol="0">
            <a:spAutoFit/>
          </a:bodyPr>
          <a:lstStyle/>
          <a:p>
            <a:r>
              <a:rPr lang="ru-RU" sz="1600" dirty="0" smtClean="0"/>
              <a:t>Чистый эффект</a:t>
            </a:r>
            <a:endParaRPr lang="en-US" sz="1600" dirty="0"/>
          </a:p>
        </p:txBody>
      </p:sp>
      <p:pic>
        <p:nvPicPr>
          <p:cNvPr id="13" name="Picture 7">
            <a:extLst>
              <a:ext uri="{FF2B5EF4-FFF2-40B4-BE49-F238E27FC236}">
                <a16:creationId xmlns:a16="http://schemas.microsoft.com/office/drawing/2014/main" id="{2C9AF4AA-BA1A-4B7C-B144-CF2590289AD1}"/>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359999" y="1718016"/>
            <a:ext cx="102014" cy="3780527"/>
          </a:xfrm>
          <a:prstGeom prst="rect">
            <a:avLst/>
          </a:prstGeom>
        </p:spPr>
      </p:pic>
      <p:sp>
        <p:nvSpPr>
          <p:cNvPr id="6" name="Номер слайда 5"/>
          <p:cNvSpPr>
            <a:spLocks noGrp="1"/>
          </p:cNvSpPr>
          <p:nvPr>
            <p:ph type="sldNum" sz="quarter" idx="4"/>
          </p:nvPr>
        </p:nvSpPr>
        <p:spPr/>
        <p:txBody>
          <a:bodyPr/>
          <a:lstStyle/>
          <a:p>
            <a:fld id="{4034BEE3-566C-4068-A777-C3A4762E861B}" type="slidenum">
              <a:rPr lang="en-GB" smtClean="0"/>
              <a:pPr/>
              <a:t>15</a:t>
            </a:fld>
            <a:endParaRPr lang="en-GB" dirty="0"/>
          </a:p>
        </p:txBody>
      </p:sp>
    </p:spTree>
    <p:extLst>
      <p:ext uri="{BB962C8B-B14F-4D97-AF65-F5344CB8AC3E}">
        <p14:creationId xmlns:p14="http://schemas.microsoft.com/office/powerpoint/2010/main" val="411782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3126-D5FF-4D4A-88E1-319B9DB5702A}"/>
              </a:ext>
            </a:extLst>
          </p:cNvPr>
          <p:cNvSpPr>
            <a:spLocks noGrp="1"/>
          </p:cNvSpPr>
          <p:nvPr>
            <p:ph type="title"/>
          </p:nvPr>
        </p:nvSpPr>
        <p:spPr>
          <a:xfrm>
            <a:off x="362562" y="374206"/>
            <a:ext cx="11466875" cy="403200"/>
          </a:xfrm>
        </p:spPr>
        <p:txBody>
          <a:bodyPr/>
          <a:lstStyle/>
          <a:p>
            <a:r>
              <a:rPr lang="ru-RU" dirty="0" smtClean="0"/>
              <a:t>Просто прекратить инвестиции – не решение. Но оптимизация затрат путем перераспределения части бюджетов может помочь поддержать бренд</a:t>
            </a:r>
            <a:endParaRPr lang="en-GB" b="0" i="1" dirty="0"/>
          </a:p>
        </p:txBody>
      </p:sp>
      <p:sp>
        <p:nvSpPr>
          <p:cNvPr id="57" name="Fußzeilenplatzhalter 3">
            <a:extLst>
              <a:ext uri="{FF2B5EF4-FFF2-40B4-BE49-F238E27FC236}">
                <a16:creationId xmlns:a16="http://schemas.microsoft.com/office/drawing/2014/main" id="{8C43F183-3168-4DAB-B7F4-70F9BE3B880F}"/>
              </a:ext>
            </a:extLst>
          </p:cNvPr>
          <p:cNvSpPr>
            <a:spLocks noGrp="1"/>
          </p:cNvSpPr>
          <p:nvPr>
            <p:ph type="ftr" sz="quarter" idx="11"/>
          </p:nvPr>
        </p:nvSpPr>
        <p:spPr>
          <a:xfrm>
            <a:off x="3272400" y="6390000"/>
            <a:ext cx="7495200" cy="198000"/>
          </a:xfrm>
        </p:spPr>
        <p:txBody>
          <a:bodyPr/>
          <a:lstStyle/>
          <a:p>
            <a:r>
              <a:rPr lang="en-GB" dirty="0"/>
              <a:t>* Out of Home Advertising (Billboards, Ads in Public Transport), Sports/Event Sponsorship, Cinema Advertising, Brand Stores</a:t>
            </a:r>
          </a:p>
          <a:p>
            <a:r>
              <a:rPr lang="en-GB" dirty="0"/>
              <a:t>**  “Out of your last 10 purchases, how often did you buy each brand?”</a:t>
            </a:r>
          </a:p>
        </p:txBody>
      </p:sp>
      <p:pic>
        <p:nvPicPr>
          <p:cNvPr id="31" name="Grafik 16">
            <a:extLst>
              <a:ext uri="{FF2B5EF4-FFF2-40B4-BE49-F238E27FC236}">
                <a16:creationId xmlns:a16="http://schemas.microsoft.com/office/drawing/2014/main" id="{DE77AE2C-92C1-4BA8-98F8-B2DC8A4BCBD7}"/>
              </a:ext>
            </a:extLst>
          </p:cNvPr>
          <p:cNvPicPr>
            <a:picLocks noChangeAspect="1"/>
          </p:cNvPicPr>
          <p:nvPr/>
        </p:nvPicPr>
        <p:blipFill>
          <a:blip r:embed="rId3"/>
          <a:stretch>
            <a:fillRect/>
          </a:stretch>
        </p:blipFill>
        <p:spPr>
          <a:xfrm>
            <a:off x="4504266" y="1569225"/>
            <a:ext cx="8246533" cy="3346994"/>
          </a:xfrm>
          <a:prstGeom prst="rect">
            <a:avLst/>
          </a:prstGeom>
        </p:spPr>
      </p:pic>
      <p:sp>
        <p:nvSpPr>
          <p:cNvPr id="32" name="Textplatzhalter 12">
            <a:extLst>
              <a:ext uri="{FF2B5EF4-FFF2-40B4-BE49-F238E27FC236}">
                <a16:creationId xmlns:a16="http://schemas.microsoft.com/office/drawing/2014/main" id="{D7EFFE02-FEF7-4A3B-9C57-751F7E95F6E5}"/>
              </a:ext>
            </a:extLst>
          </p:cNvPr>
          <p:cNvSpPr>
            <a:spLocks noGrp="1"/>
          </p:cNvSpPr>
          <p:nvPr/>
        </p:nvSpPr>
        <p:spPr>
          <a:xfrm>
            <a:off x="550113" y="2808179"/>
            <a:ext cx="4183705" cy="604838"/>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1"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0" dirty="0" smtClean="0"/>
              <a:t>Моделирование сценариев перераспределения бюджетов</a:t>
            </a:r>
          </a:p>
          <a:p>
            <a:r>
              <a:rPr lang="ru-RU" b="0" dirty="0" smtClean="0"/>
              <a:t>Европейский бренд категории </a:t>
            </a:r>
            <a:r>
              <a:rPr lang="en-US" b="0" dirty="0" smtClean="0"/>
              <a:t>FMCG</a:t>
            </a:r>
            <a:endParaRPr lang="ru-RU" b="0" dirty="0" smtClean="0"/>
          </a:p>
          <a:p>
            <a:r>
              <a:rPr lang="ru-RU" b="0" dirty="0" smtClean="0"/>
              <a:t>Апрель 2020</a:t>
            </a:r>
            <a:endParaRPr lang="en-GB" b="0" dirty="0"/>
          </a:p>
        </p:txBody>
      </p:sp>
      <p:cxnSp>
        <p:nvCxnSpPr>
          <p:cNvPr id="58" name="Gerader Verbinder 23">
            <a:extLst>
              <a:ext uri="{FF2B5EF4-FFF2-40B4-BE49-F238E27FC236}">
                <a16:creationId xmlns:a16="http://schemas.microsoft.com/office/drawing/2014/main" id="{CEE2A984-B3C4-4F32-8ABF-27E23486F45A}"/>
              </a:ext>
            </a:extLst>
          </p:cNvPr>
          <p:cNvCxnSpPr/>
          <p:nvPr/>
        </p:nvCxnSpPr>
        <p:spPr>
          <a:xfrm>
            <a:off x="5677688" y="3777767"/>
            <a:ext cx="4608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9" name="Gerader Verbinder 24">
            <a:extLst>
              <a:ext uri="{FF2B5EF4-FFF2-40B4-BE49-F238E27FC236}">
                <a16:creationId xmlns:a16="http://schemas.microsoft.com/office/drawing/2014/main" id="{5906FF0F-7D10-4A64-80DE-BD48ACF595BC}"/>
              </a:ext>
            </a:extLst>
          </p:cNvPr>
          <p:cNvCxnSpPr/>
          <p:nvPr/>
        </p:nvCxnSpPr>
        <p:spPr>
          <a:xfrm>
            <a:off x="5677688" y="2816068"/>
            <a:ext cx="4608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0" name="Textfeld 41">
            <a:extLst>
              <a:ext uri="{FF2B5EF4-FFF2-40B4-BE49-F238E27FC236}">
                <a16:creationId xmlns:a16="http://schemas.microsoft.com/office/drawing/2014/main" id="{D9EDBC2D-CD80-4D44-8488-D4DFDB3FEADD}"/>
              </a:ext>
            </a:extLst>
          </p:cNvPr>
          <p:cNvSpPr txBox="1"/>
          <p:nvPr/>
        </p:nvSpPr>
        <p:spPr>
          <a:xfrm>
            <a:off x="8560261" y="2288343"/>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1"/>
                </a:solidFill>
              </a:rPr>
              <a:t>+ 0,5%</a:t>
            </a:r>
          </a:p>
        </p:txBody>
      </p:sp>
      <p:sp>
        <p:nvSpPr>
          <p:cNvPr id="61" name="Textfeld 42">
            <a:extLst>
              <a:ext uri="{FF2B5EF4-FFF2-40B4-BE49-F238E27FC236}">
                <a16:creationId xmlns:a16="http://schemas.microsoft.com/office/drawing/2014/main" id="{1FC84F8E-BD66-4031-9942-AB3EC60AF746}"/>
              </a:ext>
            </a:extLst>
          </p:cNvPr>
          <p:cNvSpPr txBox="1"/>
          <p:nvPr/>
        </p:nvSpPr>
        <p:spPr>
          <a:xfrm>
            <a:off x="9007537" y="3350735"/>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1"/>
                </a:solidFill>
              </a:rPr>
              <a:t>+ 0,4%</a:t>
            </a:r>
          </a:p>
        </p:txBody>
      </p:sp>
      <p:cxnSp>
        <p:nvCxnSpPr>
          <p:cNvPr id="62" name="Gerade Verbindung mit Pfeil 43">
            <a:extLst>
              <a:ext uri="{FF2B5EF4-FFF2-40B4-BE49-F238E27FC236}">
                <a16:creationId xmlns:a16="http://schemas.microsoft.com/office/drawing/2014/main" id="{3A6EBE67-D5ED-48A7-B563-ABD949FB7456}"/>
              </a:ext>
            </a:extLst>
          </p:cNvPr>
          <p:cNvCxnSpPr>
            <a:cxnSpLocks/>
          </p:cNvCxnSpPr>
          <p:nvPr/>
        </p:nvCxnSpPr>
        <p:spPr>
          <a:xfrm flipV="1">
            <a:off x="9388864" y="3546941"/>
            <a:ext cx="0" cy="1080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3" name="Textfeld 44">
            <a:extLst>
              <a:ext uri="{FF2B5EF4-FFF2-40B4-BE49-F238E27FC236}">
                <a16:creationId xmlns:a16="http://schemas.microsoft.com/office/drawing/2014/main" id="{D0841A70-CDDB-44CD-99BE-ADD6E861E9E9}"/>
              </a:ext>
            </a:extLst>
          </p:cNvPr>
          <p:cNvSpPr txBox="1"/>
          <p:nvPr/>
        </p:nvSpPr>
        <p:spPr>
          <a:xfrm>
            <a:off x="10318623" y="1451551"/>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3"/>
                </a:solidFill>
              </a:rPr>
              <a:t>+ 4,8%</a:t>
            </a:r>
          </a:p>
        </p:txBody>
      </p:sp>
      <p:sp>
        <p:nvSpPr>
          <p:cNvPr id="64" name="Textfeld 45">
            <a:extLst>
              <a:ext uri="{FF2B5EF4-FFF2-40B4-BE49-F238E27FC236}">
                <a16:creationId xmlns:a16="http://schemas.microsoft.com/office/drawing/2014/main" id="{72621C36-57B7-4632-ACBE-3992DE0122B7}"/>
              </a:ext>
            </a:extLst>
          </p:cNvPr>
          <p:cNvSpPr txBox="1"/>
          <p:nvPr/>
        </p:nvSpPr>
        <p:spPr>
          <a:xfrm>
            <a:off x="10725558" y="2715846"/>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3"/>
                </a:solidFill>
              </a:rPr>
              <a:t>+ 4,1%</a:t>
            </a:r>
          </a:p>
        </p:txBody>
      </p:sp>
      <p:cxnSp>
        <p:nvCxnSpPr>
          <p:cNvPr id="65" name="Gerade Verbindung mit Pfeil 46">
            <a:extLst>
              <a:ext uri="{FF2B5EF4-FFF2-40B4-BE49-F238E27FC236}">
                <a16:creationId xmlns:a16="http://schemas.microsoft.com/office/drawing/2014/main" id="{FF6BE046-13DD-469D-9433-F90250AB2E6A}"/>
              </a:ext>
            </a:extLst>
          </p:cNvPr>
          <p:cNvCxnSpPr>
            <a:cxnSpLocks/>
          </p:cNvCxnSpPr>
          <p:nvPr/>
        </p:nvCxnSpPr>
        <p:spPr>
          <a:xfrm flipV="1">
            <a:off x="10432593" y="1709650"/>
            <a:ext cx="0" cy="50400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6" name="Gerade Verbindung mit Pfeil 47">
            <a:extLst>
              <a:ext uri="{FF2B5EF4-FFF2-40B4-BE49-F238E27FC236}">
                <a16:creationId xmlns:a16="http://schemas.microsoft.com/office/drawing/2014/main" id="{D9B07E44-9CDB-43F2-8017-DDBA95687C45}"/>
              </a:ext>
            </a:extLst>
          </p:cNvPr>
          <p:cNvCxnSpPr>
            <a:cxnSpLocks/>
          </p:cNvCxnSpPr>
          <p:nvPr/>
        </p:nvCxnSpPr>
        <p:spPr>
          <a:xfrm flipV="1">
            <a:off x="11067801" y="2961648"/>
            <a:ext cx="0" cy="36000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7" name="Textfeld 48">
            <a:extLst>
              <a:ext uri="{FF2B5EF4-FFF2-40B4-BE49-F238E27FC236}">
                <a16:creationId xmlns:a16="http://schemas.microsoft.com/office/drawing/2014/main" id="{DE89CD8E-C472-42EC-A588-50B0AE914722}"/>
              </a:ext>
            </a:extLst>
          </p:cNvPr>
          <p:cNvSpPr txBox="1"/>
          <p:nvPr/>
        </p:nvSpPr>
        <p:spPr>
          <a:xfrm>
            <a:off x="6840069" y="2334307"/>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6"/>
                </a:solidFill>
              </a:rPr>
              <a:t>- 1,6%</a:t>
            </a:r>
          </a:p>
        </p:txBody>
      </p:sp>
      <p:sp>
        <p:nvSpPr>
          <p:cNvPr id="68" name="Textfeld 49">
            <a:extLst>
              <a:ext uri="{FF2B5EF4-FFF2-40B4-BE49-F238E27FC236}">
                <a16:creationId xmlns:a16="http://schemas.microsoft.com/office/drawing/2014/main" id="{A5E1D50E-7ED3-45CA-9D6B-5B8632F64FBE}"/>
              </a:ext>
            </a:extLst>
          </p:cNvPr>
          <p:cNvSpPr txBox="1"/>
          <p:nvPr/>
        </p:nvSpPr>
        <p:spPr>
          <a:xfrm>
            <a:off x="7272714" y="3310792"/>
            <a:ext cx="504000" cy="18466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200" dirty="0">
                <a:solidFill>
                  <a:schemeClr val="accent6"/>
                </a:solidFill>
              </a:rPr>
              <a:t>- 1,4%</a:t>
            </a:r>
          </a:p>
        </p:txBody>
      </p:sp>
      <p:cxnSp>
        <p:nvCxnSpPr>
          <p:cNvPr id="69" name="Gerade Verbindung mit Pfeil 50">
            <a:extLst>
              <a:ext uri="{FF2B5EF4-FFF2-40B4-BE49-F238E27FC236}">
                <a16:creationId xmlns:a16="http://schemas.microsoft.com/office/drawing/2014/main" id="{0E228DF7-FC32-4A01-8459-C35BB2B920F2}"/>
              </a:ext>
            </a:extLst>
          </p:cNvPr>
          <p:cNvCxnSpPr>
            <a:cxnSpLocks/>
          </p:cNvCxnSpPr>
          <p:nvPr/>
        </p:nvCxnSpPr>
        <p:spPr>
          <a:xfrm>
            <a:off x="7548171" y="3535401"/>
            <a:ext cx="0" cy="180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51">
            <a:extLst>
              <a:ext uri="{FF2B5EF4-FFF2-40B4-BE49-F238E27FC236}">
                <a16:creationId xmlns:a16="http://schemas.microsoft.com/office/drawing/2014/main" id="{5F0C0241-AD6C-4F5A-98C7-589C1BB39BB1}"/>
              </a:ext>
            </a:extLst>
          </p:cNvPr>
          <p:cNvCxnSpPr>
            <a:cxnSpLocks/>
          </p:cNvCxnSpPr>
          <p:nvPr/>
        </p:nvCxnSpPr>
        <p:spPr>
          <a:xfrm>
            <a:off x="7011574" y="2582352"/>
            <a:ext cx="0" cy="180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52">
            <a:extLst>
              <a:ext uri="{FF2B5EF4-FFF2-40B4-BE49-F238E27FC236}">
                <a16:creationId xmlns:a16="http://schemas.microsoft.com/office/drawing/2014/main" id="{278A1DC9-E66A-42B1-867A-ED032CBE2929}"/>
              </a:ext>
            </a:extLst>
          </p:cNvPr>
          <p:cNvCxnSpPr>
            <a:cxnSpLocks/>
          </p:cNvCxnSpPr>
          <p:nvPr/>
        </p:nvCxnSpPr>
        <p:spPr>
          <a:xfrm flipV="1">
            <a:off x="8674231" y="2524437"/>
            <a:ext cx="0" cy="1080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2" name="Textfeld 56">
            <a:extLst>
              <a:ext uri="{FF2B5EF4-FFF2-40B4-BE49-F238E27FC236}">
                <a16:creationId xmlns:a16="http://schemas.microsoft.com/office/drawing/2014/main" id="{E3B6634D-DBE3-4F22-B171-A914A701EBD6}"/>
              </a:ext>
            </a:extLst>
          </p:cNvPr>
          <p:cNvSpPr txBox="1"/>
          <p:nvPr/>
        </p:nvSpPr>
        <p:spPr>
          <a:xfrm>
            <a:off x="5038320" y="4828739"/>
            <a:ext cx="936000" cy="33855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1100" dirty="0"/>
          </a:p>
          <a:p>
            <a:pPr algn="ctr"/>
            <a:r>
              <a:rPr lang="ru-RU" sz="1100" dirty="0" smtClean="0"/>
              <a:t>База</a:t>
            </a:r>
            <a:endParaRPr lang="en-GB" sz="1200" dirty="0"/>
          </a:p>
        </p:txBody>
      </p:sp>
      <p:sp>
        <p:nvSpPr>
          <p:cNvPr id="73" name="Textfeld 58">
            <a:extLst>
              <a:ext uri="{FF2B5EF4-FFF2-40B4-BE49-F238E27FC236}">
                <a16:creationId xmlns:a16="http://schemas.microsoft.com/office/drawing/2014/main" id="{518FFEB6-9102-4F11-8EBA-2B668A689033}"/>
              </a:ext>
            </a:extLst>
          </p:cNvPr>
          <p:cNvSpPr txBox="1"/>
          <p:nvPr/>
        </p:nvSpPr>
        <p:spPr>
          <a:xfrm>
            <a:off x="6705675" y="4949423"/>
            <a:ext cx="1080000" cy="84638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100" b="1" dirty="0" smtClean="0"/>
              <a:t>Сценарий</a:t>
            </a:r>
            <a:r>
              <a:rPr lang="en-GB" sz="1100" b="1" dirty="0" smtClean="0"/>
              <a:t> </a:t>
            </a:r>
            <a:r>
              <a:rPr lang="en-GB" sz="1100" b="1" dirty="0"/>
              <a:t>1: </a:t>
            </a:r>
            <a:r>
              <a:rPr lang="ru-RU" sz="1100" dirty="0" smtClean="0"/>
              <a:t>Сокращение инвестиций на нерелевантный каналы</a:t>
            </a:r>
            <a:endParaRPr lang="en-GB" sz="1100" dirty="0"/>
          </a:p>
        </p:txBody>
      </p:sp>
      <p:sp>
        <p:nvSpPr>
          <p:cNvPr id="74" name="Textfeld 59">
            <a:extLst>
              <a:ext uri="{FF2B5EF4-FFF2-40B4-BE49-F238E27FC236}">
                <a16:creationId xmlns:a16="http://schemas.microsoft.com/office/drawing/2014/main" id="{1588AFAE-6499-4406-9B5A-025E1664EE5B}"/>
              </a:ext>
            </a:extLst>
          </p:cNvPr>
          <p:cNvSpPr txBox="1"/>
          <p:nvPr/>
        </p:nvSpPr>
        <p:spPr>
          <a:xfrm>
            <a:off x="8023352" y="4938597"/>
            <a:ext cx="1683671" cy="101566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100" b="1" dirty="0" smtClean="0"/>
              <a:t>Сценарий</a:t>
            </a:r>
            <a:r>
              <a:rPr lang="en-GB" sz="1100" b="1" dirty="0" smtClean="0"/>
              <a:t> </a:t>
            </a:r>
            <a:r>
              <a:rPr lang="en-GB" sz="1100" b="1" dirty="0"/>
              <a:t>2:</a:t>
            </a:r>
            <a:r>
              <a:rPr lang="en-GB" sz="1100" dirty="0"/>
              <a:t> </a:t>
            </a:r>
            <a:endParaRPr lang="ru-RU" sz="1100" dirty="0" smtClean="0"/>
          </a:p>
          <a:p>
            <a:pPr algn="ctr"/>
            <a:r>
              <a:rPr lang="ru-RU" sz="1100" dirty="0" smtClean="0"/>
              <a:t>Затраты на «отмененные» каналы перераспределены на оставшиеся при сокращенном бюджете</a:t>
            </a:r>
            <a:endParaRPr lang="en-GB" sz="1100" dirty="0"/>
          </a:p>
        </p:txBody>
      </p:sp>
      <p:sp>
        <p:nvSpPr>
          <p:cNvPr id="75" name="Textfeld 62">
            <a:extLst>
              <a:ext uri="{FF2B5EF4-FFF2-40B4-BE49-F238E27FC236}">
                <a16:creationId xmlns:a16="http://schemas.microsoft.com/office/drawing/2014/main" id="{03D52F3A-9223-483E-8BEA-1127F2352312}"/>
              </a:ext>
            </a:extLst>
          </p:cNvPr>
          <p:cNvSpPr txBox="1"/>
          <p:nvPr/>
        </p:nvSpPr>
        <p:spPr>
          <a:xfrm>
            <a:off x="9932794" y="4941560"/>
            <a:ext cx="1623635" cy="101566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100" b="1" dirty="0" smtClean="0"/>
              <a:t>Сценарий</a:t>
            </a:r>
            <a:r>
              <a:rPr lang="en-GB" sz="1100" b="1" dirty="0" smtClean="0"/>
              <a:t> </a:t>
            </a:r>
            <a:r>
              <a:rPr lang="en-GB" sz="1100" b="1" dirty="0"/>
              <a:t>3:</a:t>
            </a:r>
            <a:r>
              <a:rPr lang="en-GB" sz="1100" dirty="0"/>
              <a:t> </a:t>
            </a:r>
            <a:endParaRPr lang="ru-RU" sz="1100" dirty="0" smtClean="0"/>
          </a:p>
          <a:p>
            <a:pPr algn="ctr"/>
            <a:r>
              <a:rPr lang="ru-RU" sz="1100" dirty="0" smtClean="0"/>
              <a:t>Затраты </a:t>
            </a:r>
            <a:r>
              <a:rPr lang="ru-RU" sz="1100" dirty="0"/>
              <a:t>на «</a:t>
            </a:r>
            <a:r>
              <a:rPr lang="ru-RU" sz="1100" dirty="0" smtClean="0"/>
              <a:t>отмененные» </a:t>
            </a:r>
            <a:r>
              <a:rPr lang="ru-RU" sz="1100" dirty="0"/>
              <a:t>каналы перераспределены на </a:t>
            </a:r>
            <a:r>
              <a:rPr lang="ru-RU" sz="1100" dirty="0" smtClean="0"/>
              <a:t>оставшиеся, бюджет не изменен</a:t>
            </a:r>
            <a:endParaRPr lang="en-GB" sz="1100" dirty="0"/>
          </a:p>
        </p:txBody>
      </p:sp>
      <p:sp>
        <p:nvSpPr>
          <p:cNvPr id="76" name="Rechteck 73">
            <a:extLst>
              <a:ext uri="{FF2B5EF4-FFF2-40B4-BE49-F238E27FC236}">
                <a16:creationId xmlns:a16="http://schemas.microsoft.com/office/drawing/2014/main" id="{1148E0E5-15F2-45A5-8CA3-E50FA1552C99}"/>
              </a:ext>
            </a:extLst>
          </p:cNvPr>
          <p:cNvSpPr/>
          <p:nvPr/>
        </p:nvSpPr>
        <p:spPr bwMode="ltGray">
          <a:xfrm>
            <a:off x="555553" y="4518822"/>
            <a:ext cx="108000" cy="10800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de-DE" sz="1600" b="0" dirty="0" err="1"/>
          </a:p>
        </p:txBody>
      </p:sp>
      <p:sp>
        <p:nvSpPr>
          <p:cNvPr id="77" name="Rechteck 74">
            <a:extLst>
              <a:ext uri="{FF2B5EF4-FFF2-40B4-BE49-F238E27FC236}">
                <a16:creationId xmlns:a16="http://schemas.microsoft.com/office/drawing/2014/main" id="{7E9082AF-8C3C-40E9-848F-7F01593EB76E}"/>
              </a:ext>
            </a:extLst>
          </p:cNvPr>
          <p:cNvSpPr/>
          <p:nvPr/>
        </p:nvSpPr>
        <p:spPr bwMode="ltGray">
          <a:xfrm>
            <a:off x="555553" y="5156997"/>
            <a:ext cx="108000" cy="10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endParaRPr lang="de-DE" sz="1600" b="0" dirty="0" err="1"/>
          </a:p>
        </p:txBody>
      </p:sp>
      <p:sp>
        <p:nvSpPr>
          <p:cNvPr id="78" name="Textfeld 75">
            <a:extLst>
              <a:ext uri="{FF2B5EF4-FFF2-40B4-BE49-F238E27FC236}">
                <a16:creationId xmlns:a16="http://schemas.microsoft.com/office/drawing/2014/main" id="{DDEE5169-2F9D-4582-9B5F-92963B1795D5}"/>
              </a:ext>
            </a:extLst>
          </p:cNvPr>
          <p:cNvSpPr txBox="1"/>
          <p:nvPr/>
        </p:nvSpPr>
        <p:spPr>
          <a:xfrm>
            <a:off x="745334" y="5095955"/>
            <a:ext cx="812136"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smtClean="0"/>
              <a:t>Объем продаж</a:t>
            </a:r>
            <a:r>
              <a:rPr lang="en-GB" sz="1200" dirty="0" smtClean="0"/>
              <a:t>**</a:t>
            </a:r>
            <a:endParaRPr lang="en-GB" sz="1200" dirty="0"/>
          </a:p>
        </p:txBody>
      </p:sp>
      <p:sp>
        <p:nvSpPr>
          <p:cNvPr id="79" name="Textfeld 76">
            <a:extLst>
              <a:ext uri="{FF2B5EF4-FFF2-40B4-BE49-F238E27FC236}">
                <a16:creationId xmlns:a16="http://schemas.microsoft.com/office/drawing/2014/main" id="{750A88FC-D474-420B-B65A-5F7D501F9745}"/>
              </a:ext>
            </a:extLst>
          </p:cNvPr>
          <p:cNvSpPr txBox="1"/>
          <p:nvPr/>
        </p:nvSpPr>
        <p:spPr>
          <a:xfrm>
            <a:off x="745334" y="4467305"/>
            <a:ext cx="684000" cy="36933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smtClean="0"/>
              <a:t>Сила Бренда</a:t>
            </a:r>
            <a:endParaRPr lang="en-GB" sz="1200" dirty="0"/>
          </a:p>
        </p:txBody>
      </p:sp>
      <p:sp>
        <p:nvSpPr>
          <p:cNvPr id="4" name="Номер слайда 3"/>
          <p:cNvSpPr>
            <a:spLocks noGrp="1"/>
          </p:cNvSpPr>
          <p:nvPr>
            <p:ph type="sldNum" sz="quarter" idx="10"/>
          </p:nvPr>
        </p:nvSpPr>
        <p:spPr/>
        <p:txBody>
          <a:bodyPr/>
          <a:lstStyle/>
          <a:p>
            <a:fld id="{4034BEE3-566C-4068-A777-C3A4762E861B}" type="slidenum">
              <a:rPr lang="en-GB" smtClean="0"/>
              <a:pPr/>
              <a:t>16</a:t>
            </a:fld>
            <a:endParaRPr lang="en-GB" dirty="0"/>
          </a:p>
        </p:txBody>
      </p:sp>
    </p:spTree>
    <p:extLst>
      <p:ext uri="{BB962C8B-B14F-4D97-AF65-F5344CB8AC3E}">
        <p14:creationId xmlns:p14="http://schemas.microsoft.com/office/powerpoint/2010/main" val="6074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9">
            <a:extLst>
              <a:ext uri="{FF2B5EF4-FFF2-40B4-BE49-F238E27FC236}">
                <a16:creationId xmlns:a16="http://schemas.microsoft.com/office/drawing/2014/main" id="{F68AC07F-3748-4994-B01C-687BA8C0FD46}"/>
              </a:ext>
            </a:extLst>
          </p:cNvPr>
          <p:cNvGraphicFramePr>
            <a:graphicFrameLocks noGrp="1"/>
          </p:cNvGraphicFramePr>
          <p:nvPr>
            <p:ph idx="1"/>
            <p:extLst>
              <p:ext uri="{D42A27DB-BD31-4B8C-83A1-F6EECF244321}">
                <p14:modId xmlns:p14="http://schemas.microsoft.com/office/powerpoint/2010/main" val="2087354791"/>
              </p:ext>
            </p:extLst>
          </p:nvPr>
        </p:nvGraphicFramePr>
        <p:xfrm>
          <a:off x="360363" y="1708150"/>
          <a:ext cx="8522380" cy="400367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2D84FB4-302A-4CB8-8C44-B1660CEBA6BE}"/>
              </a:ext>
            </a:extLst>
          </p:cNvPr>
          <p:cNvSpPr>
            <a:spLocks noGrp="1"/>
          </p:cNvSpPr>
          <p:nvPr>
            <p:ph type="title"/>
          </p:nvPr>
        </p:nvSpPr>
        <p:spPr/>
        <p:txBody>
          <a:bodyPr/>
          <a:lstStyle/>
          <a:p>
            <a:r>
              <a:rPr lang="ru-RU" dirty="0" smtClean="0"/>
              <a:t>Мы все еще пытаемся понять, как измерять </a:t>
            </a:r>
            <a:r>
              <a:rPr lang="en-GB" dirty="0" smtClean="0"/>
              <a:t>ROI</a:t>
            </a:r>
            <a:endParaRPr lang="en-GB" dirty="0"/>
          </a:p>
        </p:txBody>
      </p:sp>
      <p:sp>
        <p:nvSpPr>
          <p:cNvPr id="11" name="Text Placeholder 10">
            <a:extLst>
              <a:ext uri="{FF2B5EF4-FFF2-40B4-BE49-F238E27FC236}">
                <a16:creationId xmlns:a16="http://schemas.microsoft.com/office/drawing/2014/main" id="{9CB39581-CE3E-4363-B810-589C14B2E45F}"/>
              </a:ext>
            </a:extLst>
          </p:cNvPr>
          <p:cNvSpPr>
            <a:spLocks noGrp="1"/>
          </p:cNvSpPr>
          <p:nvPr>
            <p:ph type="body" sz="quarter" idx="19"/>
          </p:nvPr>
        </p:nvSpPr>
        <p:spPr/>
        <p:txBody>
          <a:bodyPr/>
          <a:lstStyle/>
          <a:p>
            <a:endParaRPr lang="en-GB"/>
          </a:p>
        </p:txBody>
      </p:sp>
      <p:pic>
        <p:nvPicPr>
          <p:cNvPr id="9" name="Picture 8">
            <a:extLst>
              <a:ext uri="{FF2B5EF4-FFF2-40B4-BE49-F238E27FC236}">
                <a16:creationId xmlns:a16="http://schemas.microsoft.com/office/drawing/2014/main" id="{8687B797-7C02-4C98-A767-9B9262B986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05800" y="0"/>
            <a:ext cx="3886200" cy="6120000"/>
          </a:xfrm>
          <a:prstGeom prst="rect">
            <a:avLst/>
          </a:prstGeom>
        </p:spPr>
      </p:pic>
      <p:sp>
        <p:nvSpPr>
          <p:cNvPr id="8" name="Прямоугольник 7"/>
          <p:cNvSpPr/>
          <p:nvPr/>
        </p:nvSpPr>
        <p:spPr>
          <a:xfrm>
            <a:off x="296332" y="1708150"/>
            <a:ext cx="7704667" cy="535531"/>
          </a:xfrm>
          <a:prstGeom prst="rect">
            <a:avLst/>
          </a:prstGeom>
        </p:spPr>
        <p:txBody>
          <a:bodyPr wrap="square">
            <a:spAutoFit/>
          </a:bodyPr>
          <a:lstStyle/>
          <a:p>
            <a:pPr>
              <a:defRPr sz="1440" b="1" i="0" u="none" strike="noStrike" kern="1200" baseline="0">
                <a:solidFill>
                  <a:srgbClr val="717171"/>
                </a:solidFill>
                <a:latin typeface="+mn-lt"/>
                <a:ea typeface="+mn-ea"/>
                <a:cs typeface="Kantar Brown TT Light" panose="020B0404020101010102" pitchFamily="34" charset="0"/>
              </a:defRPr>
            </a:pPr>
            <a:r>
              <a:rPr lang="ru-RU" i="1" dirty="0">
                <a:solidFill>
                  <a:schemeClr val="tx1">
                    <a:lumMod val="75000"/>
                  </a:schemeClr>
                </a:solidFill>
              </a:rPr>
              <a:t>Насколько Ваша команда сумела понять, как интегрировать результаты из разных моделей в одно решение для измерения ROI? </a:t>
            </a:r>
          </a:p>
        </p:txBody>
      </p:sp>
      <p:sp>
        <p:nvSpPr>
          <p:cNvPr id="5" name="Номер слайда 4"/>
          <p:cNvSpPr>
            <a:spLocks noGrp="1"/>
          </p:cNvSpPr>
          <p:nvPr>
            <p:ph type="sldNum" sz="quarter" idx="4"/>
          </p:nvPr>
        </p:nvSpPr>
        <p:spPr/>
        <p:txBody>
          <a:bodyPr/>
          <a:lstStyle/>
          <a:p>
            <a:fld id="{4034BEE3-566C-4068-A777-C3A4762E861B}" type="slidenum">
              <a:rPr lang="en-GB" smtClean="0"/>
              <a:pPr/>
              <a:t>17</a:t>
            </a:fld>
            <a:endParaRPr lang="en-GB" dirty="0"/>
          </a:p>
        </p:txBody>
      </p:sp>
    </p:spTree>
    <p:extLst>
      <p:ext uri="{BB962C8B-B14F-4D97-AF65-F5344CB8AC3E}">
        <p14:creationId xmlns:p14="http://schemas.microsoft.com/office/powerpoint/2010/main" val="2568811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9">
            <a:extLst>
              <a:ext uri="{FF2B5EF4-FFF2-40B4-BE49-F238E27FC236}">
                <a16:creationId xmlns:a16="http://schemas.microsoft.com/office/drawing/2014/main" id="{71801500-580D-4689-BC88-492214B1A132}"/>
              </a:ext>
            </a:extLst>
          </p:cNvPr>
          <p:cNvGraphicFramePr>
            <a:graphicFrameLocks/>
          </p:cNvGraphicFramePr>
          <p:nvPr>
            <p:custDataLst>
              <p:tags r:id="rId1"/>
            </p:custDataLst>
            <p:extLst>
              <p:ext uri="{D42A27DB-BD31-4B8C-83A1-F6EECF244321}">
                <p14:modId xmlns:p14="http://schemas.microsoft.com/office/powerpoint/2010/main" val="1965352168"/>
              </p:ext>
            </p:extLst>
          </p:nvPr>
        </p:nvGraphicFramePr>
        <p:xfrm>
          <a:off x="9365896" y="2784183"/>
          <a:ext cx="2460978" cy="2322867"/>
        </p:xfrm>
        <a:graphic>
          <a:graphicData uri="http://schemas.openxmlformats.org/drawingml/2006/chart">
            <c:chart xmlns:c="http://schemas.openxmlformats.org/drawingml/2006/chart" xmlns:r="http://schemas.openxmlformats.org/officeDocument/2006/relationships" r:id="rId6"/>
          </a:graphicData>
        </a:graphic>
      </p:graphicFrame>
      <p:sp>
        <p:nvSpPr>
          <p:cNvPr id="6" name="Title 5">
            <a:extLst>
              <a:ext uri="{FF2B5EF4-FFF2-40B4-BE49-F238E27FC236}">
                <a16:creationId xmlns:a16="http://schemas.microsoft.com/office/drawing/2014/main" id="{BE2D304D-5AE8-496A-AD7A-09E99521815F}"/>
              </a:ext>
            </a:extLst>
          </p:cNvPr>
          <p:cNvSpPr>
            <a:spLocks noGrp="1"/>
          </p:cNvSpPr>
          <p:nvPr>
            <p:ph type="title"/>
          </p:nvPr>
        </p:nvSpPr>
        <p:spPr/>
        <p:txBody>
          <a:bodyPr/>
          <a:lstStyle/>
          <a:p>
            <a:r>
              <a:rPr lang="ru-RU" dirty="0" smtClean="0"/>
              <a:t>Баланс между краткосрочными и долгосрочными инвестициями в медиа</a:t>
            </a:r>
            <a:endParaRPr lang="en-GB" dirty="0"/>
          </a:p>
        </p:txBody>
      </p:sp>
      <p:sp>
        <p:nvSpPr>
          <p:cNvPr id="11" name="Text Placeholder 10">
            <a:extLst>
              <a:ext uri="{FF2B5EF4-FFF2-40B4-BE49-F238E27FC236}">
                <a16:creationId xmlns:a16="http://schemas.microsoft.com/office/drawing/2014/main" id="{1008CA43-3587-481F-83D3-40C96EB91701}"/>
              </a:ext>
            </a:extLst>
          </p:cNvPr>
          <p:cNvSpPr>
            <a:spLocks noGrp="1"/>
          </p:cNvSpPr>
          <p:nvPr>
            <p:ph type="body" sz="quarter" idx="18"/>
          </p:nvPr>
        </p:nvSpPr>
        <p:spPr/>
        <p:txBody>
          <a:bodyPr/>
          <a:lstStyle/>
          <a:p>
            <a:endParaRPr lang="en-GB"/>
          </a:p>
        </p:txBody>
      </p:sp>
      <p:graphicFrame>
        <p:nvGraphicFramePr>
          <p:cNvPr id="12" name="Content Placeholder 9">
            <a:extLst>
              <a:ext uri="{FF2B5EF4-FFF2-40B4-BE49-F238E27FC236}">
                <a16:creationId xmlns:a16="http://schemas.microsoft.com/office/drawing/2014/main" id="{2A44F14A-A3F7-4217-B001-DE30BD4AA0E5}"/>
              </a:ext>
            </a:extLst>
          </p:cNvPr>
          <p:cNvGraphicFramePr>
            <a:graphicFrameLocks noGrp="1"/>
          </p:cNvGraphicFramePr>
          <p:nvPr>
            <p:ph idx="1"/>
            <p:custDataLst>
              <p:tags r:id="rId2"/>
            </p:custDataLst>
            <p:extLst>
              <p:ext uri="{D42A27DB-BD31-4B8C-83A1-F6EECF244321}">
                <p14:modId xmlns:p14="http://schemas.microsoft.com/office/powerpoint/2010/main" val="597676188"/>
              </p:ext>
            </p:extLst>
          </p:nvPr>
        </p:nvGraphicFramePr>
        <p:xfrm>
          <a:off x="360363" y="1708150"/>
          <a:ext cx="5626100" cy="3564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Content Placeholder 9">
            <a:extLst>
              <a:ext uri="{FF2B5EF4-FFF2-40B4-BE49-F238E27FC236}">
                <a16:creationId xmlns:a16="http://schemas.microsoft.com/office/drawing/2014/main" id="{CDEF56E4-F26D-4B0C-A33F-DA5487D5CA69}"/>
              </a:ext>
            </a:extLst>
          </p:cNvPr>
          <p:cNvGraphicFramePr>
            <a:graphicFrameLocks noGrp="1"/>
          </p:cNvGraphicFramePr>
          <p:nvPr>
            <p:ph sz="quarter" idx="14"/>
            <p:custDataLst>
              <p:tags r:id="rId3"/>
            </p:custDataLst>
            <p:extLst>
              <p:ext uri="{D42A27DB-BD31-4B8C-83A1-F6EECF244321}">
                <p14:modId xmlns:p14="http://schemas.microsoft.com/office/powerpoint/2010/main" val="2397982899"/>
              </p:ext>
            </p:extLst>
          </p:nvPr>
        </p:nvGraphicFramePr>
        <p:xfrm>
          <a:off x="4730750" y="1708150"/>
          <a:ext cx="5627688" cy="3564000"/>
        </p:xfrm>
        <a:graphic>
          <a:graphicData uri="http://schemas.openxmlformats.org/drawingml/2006/chart">
            <c:chart xmlns:c="http://schemas.openxmlformats.org/drawingml/2006/chart" xmlns:r="http://schemas.openxmlformats.org/officeDocument/2006/relationships" r:id="rId8"/>
          </a:graphicData>
        </a:graphic>
      </p:graphicFrame>
      <p:sp>
        <p:nvSpPr>
          <p:cNvPr id="4" name="Freeform: Shape 3">
            <a:extLst>
              <a:ext uri="{FF2B5EF4-FFF2-40B4-BE49-F238E27FC236}">
                <a16:creationId xmlns:a16="http://schemas.microsoft.com/office/drawing/2014/main" id="{418C41DD-FBE6-4A42-B18D-F9E85C1A25A9}"/>
              </a:ext>
            </a:extLst>
          </p:cNvPr>
          <p:cNvSpPr/>
          <p:nvPr/>
        </p:nvSpPr>
        <p:spPr bwMode="ltGray">
          <a:xfrm>
            <a:off x="4254500" y="1739900"/>
            <a:ext cx="0" cy="3657600"/>
          </a:xfrm>
          <a:custGeom>
            <a:avLst/>
            <a:gdLst>
              <a:gd name="connsiteX0" fmla="*/ 0 w 0"/>
              <a:gd name="connsiteY0" fmla="*/ 0 h 3657600"/>
              <a:gd name="connsiteX1" fmla="*/ 0 w 0"/>
              <a:gd name="connsiteY1" fmla="*/ 3657600 h 3657600"/>
            </a:gdLst>
            <a:ahLst/>
            <a:cxnLst>
              <a:cxn ang="0">
                <a:pos x="connsiteX0" y="connsiteY0"/>
              </a:cxn>
              <a:cxn ang="0">
                <a:pos x="connsiteX1" y="connsiteY1"/>
              </a:cxn>
            </a:cxnLst>
            <a:rect l="l" t="t" r="r" b="b"/>
            <a:pathLst>
              <a:path h="3657600">
                <a:moveTo>
                  <a:pt x="0" y="0"/>
                </a:moveTo>
                <a:lnTo>
                  <a:pt x="0" y="3657600"/>
                </a:lnTo>
              </a:path>
            </a:pathLst>
          </a:custGeom>
          <a:noFill/>
          <a:ln w="1905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Номер слайда 2"/>
          <p:cNvSpPr>
            <a:spLocks noGrp="1"/>
          </p:cNvSpPr>
          <p:nvPr>
            <p:ph type="sldNum" sz="quarter" idx="4"/>
          </p:nvPr>
        </p:nvSpPr>
        <p:spPr/>
        <p:txBody>
          <a:bodyPr/>
          <a:lstStyle/>
          <a:p>
            <a:fld id="{4034BEE3-566C-4068-A777-C3A4762E861B}" type="slidenum">
              <a:rPr lang="en-GB" smtClean="0"/>
              <a:pPr/>
              <a:t>18</a:t>
            </a:fld>
            <a:endParaRPr lang="en-GB" dirty="0"/>
          </a:p>
        </p:txBody>
      </p:sp>
    </p:spTree>
    <p:extLst>
      <p:ext uri="{BB962C8B-B14F-4D97-AF65-F5344CB8AC3E}">
        <p14:creationId xmlns:p14="http://schemas.microsoft.com/office/powerpoint/2010/main" val="1730837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068A844-1C65-F647-BECA-6192C6810975}"/>
              </a:ext>
            </a:extLst>
          </p:cNvPr>
          <p:cNvGrpSpPr/>
          <p:nvPr/>
        </p:nvGrpSpPr>
        <p:grpSpPr>
          <a:xfrm>
            <a:off x="126517" y="1054135"/>
            <a:ext cx="10730395" cy="5162156"/>
            <a:chOff x="1326300" y="1135800"/>
            <a:chExt cx="10439400" cy="5486400"/>
          </a:xfrm>
        </p:grpSpPr>
        <p:pic>
          <p:nvPicPr>
            <p:cNvPr id="40" name="Picture 39">
              <a:extLst>
                <a:ext uri="{FF2B5EF4-FFF2-40B4-BE49-F238E27FC236}">
                  <a16:creationId xmlns:a16="http://schemas.microsoft.com/office/drawing/2014/main" id="{C75FC688-6D69-9845-8145-5D01347F626E}"/>
                </a:ext>
              </a:extLst>
            </p:cNvPr>
            <p:cNvPicPr>
              <a:picLocks noChangeAspect="1"/>
            </p:cNvPicPr>
            <p:nvPr/>
          </p:nvPicPr>
          <p:blipFill>
            <a:blip r:embed="rId3"/>
            <a:stretch>
              <a:fillRect/>
            </a:stretch>
          </p:blipFill>
          <p:spPr>
            <a:xfrm>
              <a:off x="1326300" y="1135800"/>
              <a:ext cx="10439400" cy="5486400"/>
            </a:xfrm>
            <a:prstGeom prst="rect">
              <a:avLst/>
            </a:prstGeom>
          </p:spPr>
        </p:pic>
        <p:pic>
          <p:nvPicPr>
            <p:cNvPr id="43" name="Picture 42" descr="A picture containing indoor&#10;&#10;Description automatically generated">
              <a:extLst>
                <a:ext uri="{FF2B5EF4-FFF2-40B4-BE49-F238E27FC236}">
                  <a16:creationId xmlns:a16="http://schemas.microsoft.com/office/drawing/2014/main" id="{F176318D-9699-EB41-8D8F-03863D16126F}"/>
                </a:ext>
              </a:extLst>
            </p:cNvPr>
            <p:cNvPicPr>
              <a:picLocks noChangeAspect="1"/>
            </p:cNvPicPr>
            <p:nvPr/>
          </p:nvPicPr>
          <p:blipFill>
            <a:blip r:embed="rId4"/>
            <a:stretch>
              <a:fillRect/>
            </a:stretch>
          </p:blipFill>
          <p:spPr>
            <a:xfrm>
              <a:off x="1326300" y="1135800"/>
              <a:ext cx="10439400" cy="5486400"/>
            </a:xfrm>
            <a:prstGeom prst="rect">
              <a:avLst/>
            </a:prstGeom>
          </p:spPr>
        </p:pic>
        <p:pic>
          <p:nvPicPr>
            <p:cNvPr id="45" name="Picture 44" descr="A close up of smoke&#10;&#10;Description automatically generated">
              <a:extLst>
                <a:ext uri="{FF2B5EF4-FFF2-40B4-BE49-F238E27FC236}">
                  <a16:creationId xmlns:a16="http://schemas.microsoft.com/office/drawing/2014/main" id="{664188DA-BB4D-3F4B-A5DB-10C23D0A430D}"/>
                </a:ext>
              </a:extLst>
            </p:cNvPr>
            <p:cNvPicPr>
              <a:picLocks noChangeAspect="1"/>
            </p:cNvPicPr>
            <p:nvPr/>
          </p:nvPicPr>
          <p:blipFill>
            <a:blip r:embed="rId5"/>
            <a:stretch>
              <a:fillRect/>
            </a:stretch>
          </p:blipFill>
          <p:spPr>
            <a:xfrm>
              <a:off x="1326300" y="1135800"/>
              <a:ext cx="10439400" cy="5486400"/>
            </a:xfrm>
            <a:prstGeom prst="rect">
              <a:avLst/>
            </a:prstGeom>
          </p:spPr>
        </p:pic>
        <p:pic>
          <p:nvPicPr>
            <p:cNvPr id="47" name="Picture 46" descr="A close up of smoke&#10;&#10;Description automatically generated">
              <a:extLst>
                <a:ext uri="{FF2B5EF4-FFF2-40B4-BE49-F238E27FC236}">
                  <a16:creationId xmlns:a16="http://schemas.microsoft.com/office/drawing/2014/main" id="{69AC3156-9C1E-1242-915C-DF21C23555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26300" y="1135800"/>
              <a:ext cx="10439400" cy="5486400"/>
            </a:xfrm>
            <a:prstGeom prst="rect">
              <a:avLst/>
            </a:prstGeom>
          </p:spPr>
        </p:pic>
      </p:grpSp>
      <p:sp>
        <p:nvSpPr>
          <p:cNvPr id="49" name="Rectangle 48">
            <a:extLst>
              <a:ext uri="{FF2B5EF4-FFF2-40B4-BE49-F238E27FC236}">
                <a16:creationId xmlns:a16="http://schemas.microsoft.com/office/drawing/2014/main" id="{9EB03EF0-0E4B-1344-BF0C-07E90AC9D793}"/>
              </a:ext>
            </a:extLst>
          </p:cNvPr>
          <p:cNvSpPr/>
          <p:nvPr/>
        </p:nvSpPr>
        <p:spPr bwMode="ltGray">
          <a:xfrm>
            <a:off x="10565918" y="1271595"/>
            <a:ext cx="360490" cy="417194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1600" dirty="0" err="1">
              <a:solidFill>
                <a:srgbClr val="FFFFFF"/>
              </a:solidFill>
            </a:endParaRPr>
          </a:p>
        </p:txBody>
      </p:sp>
      <p:sp>
        <p:nvSpPr>
          <p:cNvPr id="2" name="Title 1">
            <a:extLst>
              <a:ext uri="{FF2B5EF4-FFF2-40B4-BE49-F238E27FC236}">
                <a16:creationId xmlns:a16="http://schemas.microsoft.com/office/drawing/2014/main" id="{B0E37F88-0B07-6A4B-AF6E-BD4F1F22C918}"/>
              </a:ext>
            </a:extLst>
          </p:cNvPr>
          <p:cNvSpPr>
            <a:spLocks noGrp="1"/>
          </p:cNvSpPr>
          <p:nvPr>
            <p:ph type="title"/>
          </p:nvPr>
        </p:nvSpPr>
        <p:spPr>
          <a:noFill/>
        </p:spPr>
        <p:txBody>
          <a:bodyPr/>
          <a:lstStyle/>
          <a:p>
            <a:r>
              <a:rPr lang="ru-RU" dirty="0"/>
              <a:t>Мы также знаем, сильные бренды восстанавливаются быстрее</a:t>
            </a:r>
            <a:endParaRPr lang="en-GB" sz="2400" dirty="0">
              <a:solidFill>
                <a:schemeClr val="tx1"/>
              </a:solidFill>
            </a:endParaRPr>
          </a:p>
        </p:txBody>
      </p:sp>
      <p:sp>
        <p:nvSpPr>
          <p:cNvPr id="8" name="Текст 7"/>
          <p:cNvSpPr>
            <a:spLocks noGrp="1"/>
          </p:cNvSpPr>
          <p:nvPr>
            <p:ph type="body" sz="quarter" idx="18"/>
          </p:nvPr>
        </p:nvSpPr>
        <p:spPr/>
        <p:txBody>
          <a:bodyPr/>
          <a:lstStyle/>
          <a:p>
            <a:endParaRPr lang="en-GB"/>
          </a:p>
        </p:txBody>
      </p:sp>
      <p:sp>
        <p:nvSpPr>
          <p:cNvPr id="6" name="Rectangle 5">
            <a:extLst>
              <a:ext uri="{FF2B5EF4-FFF2-40B4-BE49-F238E27FC236}">
                <a16:creationId xmlns:a16="http://schemas.microsoft.com/office/drawing/2014/main" id="{19F6BA07-50C6-B040-965E-E09224AF8C24}"/>
              </a:ext>
            </a:extLst>
          </p:cNvPr>
          <p:cNvSpPr/>
          <p:nvPr/>
        </p:nvSpPr>
        <p:spPr>
          <a:xfrm>
            <a:off x="-152399" y="650016"/>
            <a:ext cx="11797503" cy="5462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endParaRPr lang="en-US" sz="1600" dirty="0">
              <a:solidFill>
                <a:srgbClr val="717171"/>
              </a:solidFill>
              <a:cs typeface="Arial" panose="020B0604020202020204" pitchFamily="34" charset="0"/>
            </a:endParaRPr>
          </a:p>
        </p:txBody>
      </p:sp>
      <p:sp>
        <p:nvSpPr>
          <p:cNvPr id="7" name="Rectangle 6">
            <a:extLst>
              <a:ext uri="{FF2B5EF4-FFF2-40B4-BE49-F238E27FC236}">
                <a16:creationId xmlns:a16="http://schemas.microsoft.com/office/drawing/2014/main" id="{757BFCF3-11DB-E140-89CB-E06A254EB40C}"/>
              </a:ext>
            </a:extLst>
          </p:cNvPr>
          <p:cNvSpPr/>
          <p:nvPr/>
        </p:nvSpPr>
        <p:spPr>
          <a:xfrm>
            <a:off x="196013" y="430717"/>
            <a:ext cx="2446201" cy="4683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FFFFFF"/>
              </a:buClr>
              <a:buFont typeface="Arial" panose="020B0604020202020204" pitchFamily="34" charset="0"/>
              <a:buChar char="•"/>
              <a:defRPr/>
            </a:pPr>
            <a:endParaRPr lang="en-GB" sz="1600" dirty="0">
              <a:solidFill>
                <a:srgbClr val="717171"/>
              </a:solidFill>
              <a:cs typeface="Arial" panose="020B0604020202020204" pitchFamily="34" charset="0"/>
            </a:endParaRPr>
          </a:p>
        </p:txBody>
      </p:sp>
      <p:grpSp>
        <p:nvGrpSpPr>
          <p:cNvPr id="24" name="Group 23">
            <a:extLst>
              <a:ext uri="{FF2B5EF4-FFF2-40B4-BE49-F238E27FC236}">
                <a16:creationId xmlns:a16="http://schemas.microsoft.com/office/drawing/2014/main" id="{11250255-87B0-7F4A-A256-B80CD3434BB6}"/>
              </a:ext>
            </a:extLst>
          </p:cNvPr>
          <p:cNvGrpSpPr/>
          <p:nvPr/>
        </p:nvGrpSpPr>
        <p:grpSpPr>
          <a:xfrm>
            <a:off x="10556643" y="1743244"/>
            <a:ext cx="1073968" cy="2880926"/>
            <a:chOff x="10523328" y="2320089"/>
            <a:chExt cx="1134289" cy="2473917"/>
          </a:xfrm>
        </p:grpSpPr>
        <p:sp>
          <p:nvSpPr>
            <p:cNvPr id="25" name="Rectangle 24">
              <a:extLst>
                <a:ext uri="{FF2B5EF4-FFF2-40B4-BE49-F238E27FC236}">
                  <a16:creationId xmlns:a16="http://schemas.microsoft.com/office/drawing/2014/main" id="{3B3D02EF-7D04-204A-8F04-E479F4D87BFA}"/>
                </a:ext>
              </a:extLst>
            </p:cNvPr>
            <p:cNvSpPr/>
            <p:nvPr/>
          </p:nvSpPr>
          <p:spPr bwMode="ltGray">
            <a:xfrm>
              <a:off x="10626404" y="2320089"/>
              <a:ext cx="895188" cy="3106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dirty="0">
                  <a:solidFill>
                    <a:srgbClr val="717171"/>
                  </a:solidFill>
                  <a:cs typeface="Arial" panose="020B0604020202020204" pitchFamily="34" charset="0"/>
                </a:rPr>
                <a:t>317%</a:t>
              </a:r>
            </a:p>
          </p:txBody>
        </p:sp>
        <p:sp>
          <p:nvSpPr>
            <p:cNvPr id="26" name="Rectangle 25">
              <a:extLst>
                <a:ext uri="{FF2B5EF4-FFF2-40B4-BE49-F238E27FC236}">
                  <a16:creationId xmlns:a16="http://schemas.microsoft.com/office/drawing/2014/main" id="{1E190BF9-65DD-C64E-8B5E-D77308C1FE25}"/>
                </a:ext>
              </a:extLst>
            </p:cNvPr>
            <p:cNvSpPr/>
            <p:nvPr/>
          </p:nvSpPr>
          <p:spPr bwMode="ltGray">
            <a:xfrm>
              <a:off x="10637443" y="3330163"/>
              <a:ext cx="895188" cy="3106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dirty="0">
                  <a:solidFill>
                    <a:srgbClr val="717171"/>
                  </a:solidFill>
                  <a:cs typeface="Arial" panose="020B0604020202020204" pitchFamily="34" charset="0"/>
                </a:rPr>
                <a:t>196%</a:t>
              </a:r>
            </a:p>
          </p:txBody>
        </p:sp>
        <p:sp>
          <p:nvSpPr>
            <p:cNvPr id="27" name="Rectangle 26">
              <a:extLst>
                <a:ext uri="{FF2B5EF4-FFF2-40B4-BE49-F238E27FC236}">
                  <a16:creationId xmlns:a16="http://schemas.microsoft.com/office/drawing/2014/main" id="{09084807-7A35-344D-AED7-BC50CADE5C13}"/>
                </a:ext>
              </a:extLst>
            </p:cNvPr>
            <p:cNvSpPr/>
            <p:nvPr/>
          </p:nvSpPr>
          <p:spPr bwMode="ltGray">
            <a:xfrm>
              <a:off x="10655430" y="3879053"/>
              <a:ext cx="895188" cy="3106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dirty="0">
                  <a:solidFill>
                    <a:srgbClr val="717171"/>
                  </a:solidFill>
                  <a:cs typeface="Arial" panose="020B0604020202020204" pitchFamily="34" charset="0"/>
                </a:rPr>
                <a:t>128%</a:t>
              </a:r>
            </a:p>
          </p:txBody>
        </p:sp>
        <p:sp>
          <p:nvSpPr>
            <p:cNvPr id="28" name="Rectangle 27">
              <a:extLst>
                <a:ext uri="{FF2B5EF4-FFF2-40B4-BE49-F238E27FC236}">
                  <a16:creationId xmlns:a16="http://schemas.microsoft.com/office/drawing/2014/main" id="{0D09E6A1-0641-E442-B426-E1596017B948}"/>
                </a:ext>
              </a:extLst>
            </p:cNvPr>
            <p:cNvSpPr/>
            <p:nvPr/>
          </p:nvSpPr>
          <p:spPr bwMode="ltGray">
            <a:xfrm>
              <a:off x="10762429" y="4483403"/>
              <a:ext cx="895188" cy="31060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600" dirty="0">
                  <a:solidFill>
                    <a:srgbClr val="717171"/>
                  </a:solidFill>
                  <a:cs typeface="Arial" panose="020B0604020202020204" pitchFamily="34" charset="0"/>
                </a:rPr>
                <a:t>59%</a:t>
              </a:r>
            </a:p>
          </p:txBody>
        </p:sp>
        <p:cxnSp>
          <p:nvCxnSpPr>
            <p:cNvPr id="29" name="Straight Connector 28">
              <a:extLst>
                <a:ext uri="{FF2B5EF4-FFF2-40B4-BE49-F238E27FC236}">
                  <a16:creationId xmlns:a16="http://schemas.microsoft.com/office/drawing/2014/main" id="{226B513D-1FFA-2B41-9041-1746C8B62FE8}"/>
                </a:ext>
              </a:extLst>
            </p:cNvPr>
            <p:cNvCxnSpPr/>
            <p:nvPr/>
          </p:nvCxnSpPr>
          <p:spPr>
            <a:xfrm>
              <a:off x="10523331" y="2594986"/>
              <a:ext cx="736584" cy="0"/>
            </a:xfrm>
            <a:prstGeom prst="line">
              <a:avLst/>
            </a:prstGeom>
            <a:ln>
              <a:solidFill>
                <a:schemeClr val="accent4">
                  <a:lumMod val="75000"/>
                </a:schemeClr>
              </a:solidFill>
              <a:tailEnd type="none"/>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8C8240FD-2F2D-C045-B60E-24560827B622}"/>
                </a:ext>
              </a:extLst>
            </p:cNvPr>
            <p:cNvCxnSpPr/>
            <p:nvPr/>
          </p:nvCxnSpPr>
          <p:spPr>
            <a:xfrm>
              <a:off x="10523331" y="3621184"/>
              <a:ext cx="736584" cy="0"/>
            </a:xfrm>
            <a:prstGeom prst="line">
              <a:avLst/>
            </a:prstGeom>
            <a:ln>
              <a:solidFill>
                <a:schemeClr val="accent4">
                  <a:lumMod val="60000"/>
                  <a:lumOff val="40000"/>
                </a:schemeClr>
              </a:solidFill>
              <a:tailEnd type="none"/>
            </a:ln>
          </p:spPr>
          <p:style>
            <a:lnRef idx="1">
              <a:schemeClr val="accent5"/>
            </a:lnRef>
            <a:fillRef idx="0">
              <a:schemeClr val="accent5"/>
            </a:fillRef>
            <a:effectRef idx="0">
              <a:schemeClr val="accent5"/>
            </a:effectRef>
            <a:fontRef idx="minor">
              <a:schemeClr val="tx1"/>
            </a:fontRef>
          </p:style>
        </p:cxnSp>
        <p:cxnSp>
          <p:nvCxnSpPr>
            <p:cNvPr id="31" name="Straight Connector 30">
              <a:extLst>
                <a:ext uri="{FF2B5EF4-FFF2-40B4-BE49-F238E27FC236}">
                  <a16:creationId xmlns:a16="http://schemas.microsoft.com/office/drawing/2014/main" id="{FE355847-1ED9-2148-855D-019E1F7D2352}"/>
                </a:ext>
              </a:extLst>
            </p:cNvPr>
            <p:cNvCxnSpPr/>
            <p:nvPr/>
          </p:nvCxnSpPr>
          <p:spPr>
            <a:xfrm>
              <a:off x="10523329" y="4167540"/>
              <a:ext cx="736584" cy="0"/>
            </a:xfrm>
            <a:prstGeom prst="line">
              <a:avLst/>
            </a:prstGeom>
            <a:ln>
              <a:solidFill>
                <a:schemeClr val="accent2"/>
              </a:solidFill>
              <a:tailEnd type="none"/>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BC810E33-FE8E-C44E-952F-72C4A8660C44}"/>
                </a:ext>
              </a:extLst>
            </p:cNvPr>
            <p:cNvCxnSpPr/>
            <p:nvPr/>
          </p:nvCxnSpPr>
          <p:spPr>
            <a:xfrm>
              <a:off x="10523328" y="4751614"/>
              <a:ext cx="736584" cy="0"/>
            </a:xfrm>
            <a:prstGeom prst="line">
              <a:avLst/>
            </a:prstGeom>
            <a:ln>
              <a:solidFill>
                <a:schemeClr val="accent3"/>
              </a:solidFill>
              <a:tailEnd type="none"/>
            </a:ln>
          </p:spPr>
          <p:style>
            <a:lnRef idx="1">
              <a:schemeClr val="accent3"/>
            </a:lnRef>
            <a:fillRef idx="0">
              <a:schemeClr val="accent3"/>
            </a:fillRef>
            <a:effectRef idx="0">
              <a:schemeClr val="accent3"/>
            </a:effectRef>
            <a:fontRef idx="minor">
              <a:schemeClr val="tx1"/>
            </a:fontRef>
          </p:style>
        </p:cxnSp>
      </p:grpSp>
      <p:sp>
        <p:nvSpPr>
          <p:cNvPr id="33" name="Rectangle 32">
            <a:extLst>
              <a:ext uri="{FF2B5EF4-FFF2-40B4-BE49-F238E27FC236}">
                <a16:creationId xmlns:a16="http://schemas.microsoft.com/office/drawing/2014/main" id="{3570D366-E690-6B4A-913C-04C6B8B2E697}"/>
              </a:ext>
            </a:extLst>
          </p:cNvPr>
          <p:cNvSpPr/>
          <p:nvPr/>
        </p:nvSpPr>
        <p:spPr>
          <a:xfrm>
            <a:off x="543432" y="5622236"/>
            <a:ext cx="12113789" cy="405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2645"/>
              </a:spcAft>
              <a:buClr>
                <a:srgbClr val="FFFFFF"/>
              </a:buClr>
              <a:defRPr/>
            </a:pPr>
            <a:r>
              <a:rPr lang="en-GB" sz="1200" dirty="0">
                <a:solidFill>
                  <a:srgbClr val="717171"/>
                </a:solidFill>
                <a:cs typeface="Arial" panose="020B0604020202020204" pitchFamily="34" charset="0"/>
              </a:rPr>
              <a:t>2006          2007          2008          2009        2010          2011          2012          2013        2014          2015          2016          2017        2018          2019</a:t>
            </a:r>
          </a:p>
          <a:p>
            <a:pPr>
              <a:spcAft>
                <a:spcPts val="2645"/>
              </a:spcAft>
              <a:buClr>
                <a:srgbClr val="FFFFFF"/>
              </a:buClr>
              <a:defRPr/>
            </a:pPr>
            <a:endParaRPr lang="en-GB" sz="1200" dirty="0">
              <a:solidFill>
                <a:srgbClr val="717171"/>
              </a:solidFill>
              <a:cs typeface="Arial" panose="020B0604020202020204" pitchFamily="34" charset="0"/>
            </a:endParaRPr>
          </a:p>
        </p:txBody>
      </p:sp>
      <p:sp>
        <p:nvSpPr>
          <p:cNvPr id="42" name="TextBox 41">
            <a:extLst>
              <a:ext uri="{FF2B5EF4-FFF2-40B4-BE49-F238E27FC236}">
                <a16:creationId xmlns:a16="http://schemas.microsoft.com/office/drawing/2014/main" id="{489104CE-1D27-5A45-B020-D354F82DDE30}"/>
              </a:ext>
            </a:extLst>
          </p:cNvPr>
          <p:cNvSpPr txBox="1"/>
          <p:nvPr/>
        </p:nvSpPr>
        <p:spPr>
          <a:xfrm>
            <a:off x="1121276" y="1778643"/>
            <a:ext cx="2199641" cy="1235338"/>
          </a:xfrm>
          <a:prstGeom prst="rect">
            <a:avLst/>
          </a:prstGeom>
          <a:noFill/>
        </p:spPr>
        <p:txBody>
          <a:bodyPr wrap="none" rtlCol="0">
            <a:spAutoFit/>
          </a:bodyPr>
          <a:lstStyle/>
          <a:p>
            <a:pPr>
              <a:lnSpc>
                <a:spcPct val="175000"/>
              </a:lnSpc>
              <a:defRPr/>
            </a:pPr>
            <a:r>
              <a:rPr lang="en-GB" sz="1100" dirty="0" err="1">
                <a:solidFill>
                  <a:srgbClr val="717171"/>
                </a:solidFill>
                <a:cs typeface="Arial" panose="020B0604020202020204" pitchFamily="34" charset="0"/>
              </a:rPr>
              <a:t>BrandZ</a:t>
            </a:r>
            <a:r>
              <a:rPr lang="en-GB" sz="1100" dirty="0">
                <a:solidFill>
                  <a:srgbClr val="717171"/>
                </a:solidFill>
                <a:cs typeface="Arial" panose="020B0604020202020204" pitchFamily="34" charset="0"/>
              </a:rPr>
              <a:t> Top 10 Powerful Brands</a:t>
            </a:r>
          </a:p>
          <a:p>
            <a:pPr>
              <a:lnSpc>
                <a:spcPct val="175000"/>
              </a:lnSpc>
              <a:defRPr/>
            </a:pPr>
            <a:r>
              <a:rPr lang="en-GB" sz="1100" dirty="0" err="1">
                <a:solidFill>
                  <a:srgbClr val="717171"/>
                </a:solidFill>
                <a:cs typeface="Arial" panose="020B0604020202020204" pitchFamily="34" charset="0"/>
              </a:rPr>
              <a:t>BrandZ</a:t>
            </a:r>
            <a:r>
              <a:rPr lang="en-GB" sz="1100" dirty="0">
                <a:solidFill>
                  <a:srgbClr val="717171"/>
                </a:solidFill>
                <a:cs typeface="Arial" panose="020B0604020202020204" pitchFamily="34" charset="0"/>
              </a:rPr>
              <a:t> Strong Brands Portfolio</a:t>
            </a:r>
          </a:p>
          <a:p>
            <a:pPr>
              <a:lnSpc>
                <a:spcPct val="175000"/>
              </a:lnSpc>
              <a:defRPr/>
            </a:pPr>
            <a:r>
              <a:rPr lang="en-GB" sz="1100" dirty="0">
                <a:solidFill>
                  <a:srgbClr val="717171"/>
                </a:solidFill>
                <a:cs typeface="Arial" panose="020B0604020202020204" pitchFamily="34" charset="0"/>
              </a:rPr>
              <a:t>S&amp;P 500</a:t>
            </a:r>
          </a:p>
          <a:p>
            <a:pPr>
              <a:lnSpc>
                <a:spcPct val="175000"/>
              </a:lnSpc>
              <a:defRPr/>
            </a:pPr>
            <a:r>
              <a:rPr lang="en-GB" sz="1100" dirty="0">
                <a:solidFill>
                  <a:srgbClr val="717171"/>
                </a:solidFill>
                <a:cs typeface="Arial" panose="020B0604020202020204" pitchFamily="34" charset="0"/>
              </a:rPr>
              <a:t>MSCI Word Index</a:t>
            </a:r>
          </a:p>
        </p:txBody>
      </p:sp>
      <p:cxnSp>
        <p:nvCxnSpPr>
          <p:cNvPr id="46" name="Straight Connector 5">
            <a:extLst>
              <a:ext uri="{FF2B5EF4-FFF2-40B4-BE49-F238E27FC236}">
                <a16:creationId xmlns:a16="http://schemas.microsoft.com/office/drawing/2014/main" id="{43BA4349-5C3E-41C0-B5CA-5DAC9F6C2F49}"/>
              </a:ext>
            </a:extLst>
          </p:cNvPr>
          <p:cNvCxnSpPr/>
          <p:nvPr/>
        </p:nvCxnSpPr>
        <p:spPr>
          <a:xfrm>
            <a:off x="2506572" y="4040590"/>
            <a:ext cx="0" cy="163587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30">
            <a:extLst>
              <a:ext uri="{FF2B5EF4-FFF2-40B4-BE49-F238E27FC236}">
                <a16:creationId xmlns:a16="http://schemas.microsoft.com/office/drawing/2014/main" id="{89228BBA-7BE8-4A5E-8A03-56033DCC3CDD}"/>
              </a:ext>
            </a:extLst>
          </p:cNvPr>
          <p:cNvCxnSpPr/>
          <p:nvPr/>
        </p:nvCxnSpPr>
        <p:spPr>
          <a:xfrm>
            <a:off x="3131412" y="4040590"/>
            <a:ext cx="0" cy="163587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31">
            <a:extLst>
              <a:ext uri="{FF2B5EF4-FFF2-40B4-BE49-F238E27FC236}">
                <a16:creationId xmlns:a16="http://schemas.microsoft.com/office/drawing/2014/main" id="{5F08BD8D-0114-4980-942A-7B4EA0311F21}"/>
              </a:ext>
            </a:extLst>
          </p:cNvPr>
          <p:cNvCxnSpPr/>
          <p:nvPr/>
        </p:nvCxnSpPr>
        <p:spPr>
          <a:xfrm>
            <a:off x="5112612" y="4071070"/>
            <a:ext cx="0" cy="163587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7">
            <a:extLst>
              <a:ext uri="{FF2B5EF4-FFF2-40B4-BE49-F238E27FC236}">
                <a16:creationId xmlns:a16="http://schemas.microsoft.com/office/drawing/2014/main" id="{9D569443-B005-4A92-8037-988A0D48E5C7}"/>
              </a:ext>
            </a:extLst>
          </p:cNvPr>
          <p:cNvCxnSpPr/>
          <p:nvPr/>
        </p:nvCxnSpPr>
        <p:spPr>
          <a:xfrm>
            <a:off x="2506572" y="3870960"/>
            <a:ext cx="62484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34">
            <a:extLst>
              <a:ext uri="{FF2B5EF4-FFF2-40B4-BE49-F238E27FC236}">
                <a16:creationId xmlns:a16="http://schemas.microsoft.com/office/drawing/2014/main" id="{702CCF21-BBB1-47A9-AF51-C8697EECEB39}"/>
              </a:ext>
            </a:extLst>
          </p:cNvPr>
          <p:cNvCxnSpPr/>
          <p:nvPr/>
        </p:nvCxnSpPr>
        <p:spPr>
          <a:xfrm>
            <a:off x="2489296" y="3611880"/>
            <a:ext cx="261011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5988F21-F51F-4D70-8E7B-14D7E663FC71}"/>
              </a:ext>
            </a:extLst>
          </p:cNvPr>
          <p:cNvSpPr txBox="1"/>
          <p:nvPr/>
        </p:nvSpPr>
        <p:spPr>
          <a:xfrm>
            <a:off x="2386197" y="3936519"/>
            <a:ext cx="809880" cy="738664"/>
          </a:xfrm>
          <a:prstGeom prst="rect">
            <a:avLst/>
          </a:prstGeom>
          <a:noFill/>
        </p:spPr>
        <p:txBody>
          <a:bodyPr wrap="square" lIns="0" tIns="0" rIns="0" bIns="0" rtlCol="0">
            <a:spAutoFit/>
          </a:bodyPr>
          <a:lstStyle/>
          <a:p>
            <a:pPr algn="ctr"/>
            <a:r>
              <a:rPr lang="en-US" sz="1200" dirty="0">
                <a:solidFill>
                  <a:srgbClr val="333333"/>
                </a:solidFill>
              </a:rPr>
              <a:t>BrandZ strong equity brands</a:t>
            </a:r>
          </a:p>
        </p:txBody>
      </p:sp>
      <p:sp>
        <p:nvSpPr>
          <p:cNvPr id="55" name="TextBox 54">
            <a:extLst>
              <a:ext uri="{FF2B5EF4-FFF2-40B4-BE49-F238E27FC236}">
                <a16:creationId xmlns:a16="http://schemas.microsoft.com/office/drawing/2014/main" id="{85FE6962-2ABF-4910-A6DC-4430DB1B3CB3}"/>
              </a:ext>
            </a:extLst>
          </p:cNvPr>
          <p:cNvSpPr txBox="1"/>
          <p:nvPr/>
        </p:nvSpPr>
        <p:spPr>
          <a:xfrm>
            <a:off x="3087236" y="3646959"/>
            <a:ext cx="1555547" cy="184666"/>
          </a:xfrm>
          <a:prstGeom prst="rect">
            <a:avLst/>
          </a:prstGeom>
          <a:noFill/>
        </p:spPr>
        <p:txBody>
          <a:bodyPr wrap="square" lIns="0" tIns="0" rIns="0" bIns="0" rtlCol="0">
            <a:spAutoFit/>
          </a:bodyPr>
          <a:lstStyle/>
          <a:p>
            <a:pPr algn="ctr"/>
            <a:r>
              <a:rPr lang="en-US" sz="1200" dirty="0">
                <a:solidFill>
                  <a:srgbClr val="333333"/>
                </a:solidFill>
              </a:rPr>
              <a:t>S&amp;P 500 brands</a:t>
            </a:r>
          </a:p>
        </p:txBody>
      </p:sp>
      <p:grpSp>
        <p:nvGrpSpPr>
          <p:cNvPr id="56" name="Group 2">
            <a:extLst>
              <a:ext uri="{FF2B5EF4-FFF2-40B4-BE49-F238E27FC236}">
                <a16:creationId xmlns:a16="http://schemas.microsoft.com/office/drawing/2014/main" id="{B970BEE0-6F70-2F41-8EE3-7DF17C710045}"/>
              </a:ext>
            </a:extLst>
          </p:cNvPr>
          <p:cNvGrpSpPr/>
          <p:nvPr/>
        </p:nvGrpSpPr>
        <p:grpSpPr>
          <a:xfrm>
            <a:off x="690183" y="2004634"/>
            <a:ext cx="436272" cy="913090"/>
            <a:chOff x="1861848" y="1993006"/>
            <a:chExt cx="736587" cy="814294"/>
          </a:xfrm>
        </p:grpSpPr>
        <p:cxnSp>
          <p:nvCxnSpPr>
            <p:cNvPr id="57" name="Straight Connector 35">
              <a:extLst>
                <a:ext uri="{FF2B5EF4-FFF2-40B4-BE49-F238E27FC236}">
                  <a16:creationId xmlns:a16="http://schemas.microsoft.com/office/drawing/2014/main" id="{9AD4925C-97E6-084D-B20F-11F5BEF97A38}"/>
                </a:ext>
              </a:extLst>
            </p:cNvPr>
            <p:cNvCxnSpPr/>
            <p:nvPr/>
          </p:nvCxnSpPr>
          <p:spPr>
            <a:xfrm>
              <a:off x="1861850" y="1993006"/>
              <a:ext cx="736585" cy="0"/>
            </a:xfrm>
            <a:prstGeom prst="line">
              <a:avLst/>
            </a:prstGeom>
            <a:noFill/>
            <a:ln w="82550" cap="flat" cmpd="sng" algn="ctr">
              <a:solidFill>
                <a:srgbClr val="328EAA"/>
              </a:solidFill>
              <a:prstDash val="solid"/>
              <a:round/>
              <a:tailEnd type="none"/>
            </a:ln>
            <a:effectLst/>
          </p:spPr>
        </p:cxnSp>
        <p:cxnSp>
          <p:nvCxnSpPr>
            <p:cNvPr id="58" name="Straight Connector 36">
              <a:extLst>
                <a:ext uri="{FF2B5EF4-FFF2-40B4-BE49-F238E27FC236}">
                  <a16:creationId xmlns:a16="http://schemas.microsoft.com/office/drawing/2014/main" id="{7DE6FA61-1BB6-EC4F-82DA-90820F0AD1D7}"/>
                </a:ext>
              </a:extLst>
            </p:cNvPr>
            <p:cNvCxnSpPr/>
            <p:nvPr/>
          </p:nvCxnSpPr>
          <p:spPr>
            <a:xfrm>
              <a:off x="1861850" y="2264437"/>
              <a:ext cx="736585" cy="0"/>
            </a:xfrm>
            <a:prstGeom prst="line">
              <a:avLst/>
            </a:prstGeom>
            <a:noFill/>
            <a:ln w="82550" cap="flat" cmpd="sng" algn="ctr">
              <a:solidFill>
                <a:srgbClr val="67BACB"/>
              </a:solidFill>
              <a:prstDash val="solid"/>
              <a:round/>
              <a:tailEnd type="none"/>
            </a:ln>
            <a:effectLst/>
          </p:spPr>
        </p:cxnSp>
        <p:cxnSp>
          <p:nvCxnSpPr>
            <p:cNvPr id="59" name="Straight Connector 37">
              <a:extLst>
                <a:ext uri="{FF2B5EF4-FFF2-40B4-BE49-F238E27FC236}">
                  <a16:creationId xmlns:a16="http://schemas.microsoft.com/office/drawing/2014/main" id="{6347D7D9-C897-424E-93A6-32F69990806F}"/>
                </a:ext>
              </a:extLst>
            </p:cNvPr>
            <p:cNvCxnSpPr/>
            <p:nvPr/>
          </p:nvCxnSpPr>
          <p:spPr>
            <a:xfrm>
              <a:off x="1861848" y="2535868"/>
              <a:ext cx="736585" cy="0"/>
            </a:xfrm>
            <a:prstGeom prst="line">
              <a:avLst/>
            </a:prstGeom>
            <a:noFill/>
            <a:ln w="82550" cap="flat" cmpd="sng" algn="ctr">
              <a:solidFill>
                <a:srgbClr val="E60D7F"/>
              </a:solidFill>
              <a:prstDash val="solid"/>
              <a:round/>
              <a:tailEnd type="none"/>
            </a:ln>
            <a:effectLst/>
          </p:spPr>
        </p:cxnSp>
        <p:cxnSp>
          <p:nvCxnSpPr>
            <p:cNvPr id="60" name="Straight Connector 38">
              <a:extLst>
                <a:ext uri="{FF2B5EF4-FFF2-40B4-BE49-F238E27FC236}">
                  <a16:creationId xmlns:a16="http://schemas.microsoft.com/office/drawing/2014/main" id="{0B972618-C650-8E42-B263-85D3AFCFB400}"/>
                </a:ext>
              </a:extLst>
            </p:cNvPr>
            <p:cNvCxnSpPr/>
            <p:nvPr/>
          </p:nvCxnSpPr>
          <p:spPr>
            <a:xfrm>
              <a:off x="1861848" y="2807300"/>
              <a:ext cx="736585" cy="0"/>
            </a:xfrm>
            <a:prstGeom prst="line">
              <a:avLst/>
            </a:prstGeom>
            <a:noFill/>
            <a:ln w="82550" cap="flat" cmpd="sng" algn="ctr">
              <a:solidFill>
                <a:srgbClr val="A84E97"/>
              </a:solidFill>
              <a:prstDash val="solid"/>
              <a:round/>
              <a:tailEnd type="none"/>
            </a:ln>
            <a:effectLst/>
          </p:spPr>
        </p:cxnSp>
      </p:grpSp>
      <p:sp>
        <p:nvSpPr>
          <p:cNvPr id="5" name="Номер слайда 4"/>
          <p:cNvSpPr>
            <a:spLocks noGrp="1"/>
          </p:cNvSpPr>
          <p:nvPr>
            <p:ph type="sldNum" sz="quarter" idx="4"/>
          </p:nvPr>
        </p:nvSpPr>
        <p:spPr/>
        <p:txBody>
          <a:bodyPr/>
          <a:lstStyle/>
          <a:p>
            <a:fld id="{4034BEE3-566C-4068-A777-C3A4762E861B}" type="slidenum">
              <a:rPr lang="en-GB" smtClean="0"/>
              <a:pPr/>
              <a:t>19</a:t>
            </a:fld>
            <a:endParaRPr lang="en-GB" dirty="0"/>
          </a:p>
        </p:txBody>
      </p:sp>
    </p:spTree>
    <p:extLst>
      <p:ext uri="{BB962C8B-B14F-4D97-AF65-F5344CB8AC3E}">
        <p14:creationId xmlns:p14="http://schemas.microsoft.com/office/powerpoint/2010/main" val="1590016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360000" y="1490399"/>
            <a:ext cx="3520800" cy="4749533"/>
          </a:xfrm>
        </p:spPr>
        <p:txBody>
          <a:bodyPr/>
          <a:lstStyle/>
          <a:p>
            <a:r>
              <a:rPr lang="en-US" dirty="0" smtClean="0"/>
              <a:t>Getting Media Right</a:t>
            </a:r>
            <a:br>
              <a:rPr lang="en-US" dirty="0" smtClean="0"/>
            </a:br>
            <a:r>
              <a:rPr lang="en-US" sz="1600" dirty="0" smtClean="0"/>
              <a:t/>
            </a:r>
            <a:br>
              <a:rPr lang="en-US" sz="1600" dirty="0" smtClean="0"/>
            </a:br>
            <a:r>
              <a:rPr lang="en-US" sz="1600" dirty="0" smtClean="0"/>
              <a:t/>
            </a:r>
            <a:br>
              <a:rPr lang="en-US" sz="1600" dirty="0" smtClean="0"/>
            </a:br>
            <a:r>
              <a:rPr lang="ru-RU" sz="1600" dirty="0" smtClean="0"/>
              <a:t>Глобальное исследование </a:t>
            </a:r>
            <a:r>
              <a:rPr lang="en-US" sz="1600" dirty="0" smtClean="0"/>
              <a:t>Kantar </a:t>
            </a:r>
            <a:r>
              <a:rPr lang="ru-RU" sz="1600" dirty="0" smtClean="0"/>
              <a:t>среди представителей рекламодателей, агентств и самих медиа.</a:t>
            </a:r>
            <a:br>
              <a:rPr lang="ru-RU" sz="1600" dirty="0" smtClean="0"/>
            </a:br>
            <a:r>
              <a:rPr lang="ru-RU" sz="1600" dirty="0" smtClean="0"/>
              <a:t>Выборка 2019 – 488 респондентов</a:t>
            </a:r>
            <a:br>
              <a:rPr lang="ru-RU" sz="1600" dirty="0" smtClean="0"/>
            </a:br>
            <a:r>
              <a:rPr lang="ru-RU" sz="1600" dirty="0" smtClean="0"/>
              <a:t>Отдельная выборка по России</a:t>
            </a:r>
            <a:r>
              <a:rPr lang="en-US" dirty="0" smtClean="0"/>
              <a:t/>
            </a:r>
            <a:br>
              <a:rPr lang="en-US" dirty="0" smtClean="0"/>
            </a:br>
            <a:endParaRPr lang="ru-RU" dirty="0"/>
          </a:p>
        </p:txBody>
      </p:sp>
    </p:spTree>
    <p:extLst>
      <p:ext uri="{BB962C8B-B14F-4D97-AF65-F5344CB8AC3E}">
        <p14:creationId xmlns:p14="http://schemas.microsoft.com/office/powerpoint/2010/main" val="115758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стоит делать сейчас</a:t>
            </a:r>
            <a:endParaRPr lang="ru-RU" dirty="0"/>
          </a:p>
        </p:txBody>
      </p:sp>
      <p:sp>
        <p:nvSpPr>
          <p:cNvPr id="4" name="Текст 3"/>
          <p:cNvSpPr>
            <a:spLocks noGrp="1"/>
          </p:cNvSpPr>
          <p:nvPr>
            <p:ph type="body" sz="quarter" idx="18"/>
          </p:nvPr>
        </p:nvSpPr>
        <p:spPr/>
        <p:txBody>
          <a:bodyPr/>
          <a:lstStyle/>
          <a:p>
            <a:endParaRPr lang="ru-RU"/>
          </a:p>
        </p:txBody>
      </p:sp>
      <p:sp>
        <p:nvSpPr>
          <p:cNvPr id="5" name="Объект 8"/>
          <p:cNvSpPr>
            <a:spLocks noGrp="1"/>
          </p:cNvSpPr>
          <p:nvPr/>
        </p:nvSpPr>
        <p:spPr>
          <a:xfrm>
            <a:off x="2144556" y="1814211"/>
            <a:ext cx="9438763" cy="39996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smtClean="0">
                <a:solidFill>
                  <a:schemeClr val="bg2"/>
                </a:solidFill>
              </a:rPr>
              <a:t>Не останавливайтесь, но не решайте «в слепую»</a:t>
            </a:r>
          </a:p>
          <a:p>
            <a:r>
              <a:rPr lang="ru-RU" dirty="0" smtClean="0"/>
              <a:t>Время правильно перераспределять затраты между каналами коммуникации.</a:t>
            </a:r>
            <a:br>
              <a:rPr lang="ru-RU" dirty="0" smtClean="0"/>
            </a:br>
            <a:endParaRPr lang="ru-RU" dirty="0" smtClean="0"/>
          </a:p>
          <a:p>
            <a:endParaRPr lang="ru-RU" dirty="0"/>
          </a:p>
          <a:p>
            <a:r>
              <a:rPr lang="ru-RU" b="1" dirty="0" smtClean="0">
                <a:solidFill>
                  <a:schemeClr val="bg2"/>
                </a:solidFill>
              </a:rPr>
              <a:t>Скорость, гибкость и решительность – ключевое во время кризиса</a:t>
            </a:r>
          </a:p>
          <a:p>
            <a:r>
              <a:rPr lang="ru-RU" dirty="0" smtClean="0"/>
              <a:t>Принимайте решения быстро, умейте адаптироваться, но не забывайте про влияние контекста.</a:t>
            </a:r>
          </a:p>
          <a:p>
            <a:endParaRPr lang="ru-RU" dirty="0"/>
          </a:p>
          <a:p>
            <a:r>
              <a:rPr lang="ru-RU" b="1" dirty="0" smtClean="0">
                <a:solidFill>
                  <a:schemeClr val="bg2"/>
                </a:solidFill>
              </a:rPr>
              <a:t>Думать о долгосрочной стратегии надо сейчас</a:t>
            </a:r>
          </a:p>
          <a:p>
            <a:r>
              <a:rPr lang="ru-RU" dirty="0"/>
              <a:t>Будьте готовы к восстановлению после </a:t>
            </a:r>
            <a:r>
              <a:rPr lang="ru-RU" dirty="0" smtClean="0"/>
              <a:t>кризиса, планируйте свои действия на основании как медиа каналы могут помочь краткосрочным целям по восстановлению объемов, но и долгосрочном росте бренда.</a:t>
            </a:r>
            <a:endParaRPr lang="ru-RU" dirty="0"/>
          </a:p>
        </p:txBody>
      </p:sp>
      <p:pic>
        <p:nvPicPr>
          <p:cNvPr id="6" name="Рисунок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27933" y="4483878"/>
            <a:ext cx="847756" cy="811488"/>
          </a:xfrm>
          <a:prstGeom prst="rect">
            <a:avLst/>
          </a:prstGeom>
        </p:spPr>
      </p:pic>
      <p:pic>
        <p:nvPicPr>
          <p:cNvPr id="7" name="Рисунок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2601" y="3147039"/>
            <a:ext cx="763088" cy="920629"/>
          </a:xfrm>
          <a:prstGeom prst="rect">
            <a:avLst/>
          </a:prstGeom>
        </p:spPr>
      </p:pic>
      <p:pic>
        <p:nvPicPr>
          <p:cNvPr id="8" name="Рисунок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2601" y="1814211"/>
            <a:ext cx="865234" cy="865234"/>
          </a:xfrm>
          <a:prstGeom prst="rect">
            <a:avLst/>
          </a:prstGeom>
        </p:spPr>
      </p:pic>
      <p:sp>
        <p:nvSpPr>
          <p:cNvPr id="10" name="Номер слайда 9"/>
          <p:cNvSpPr>
            <a:spLocks noGrp="1"/>
          </p:cNvSpPr>
          <p:nvPr>
            <p:ph type="sldNum" sz="quarter" idx="4"/>
          </p:nvPr>
        </p:nvSpPr>
        <p:spPr/>
        <p:txBody>
          <a:bodyPr/>
          <a:lstStyle/>
          <a:p>
            <a:fld id="{4034BEE3-566C-4068-A777-C3A4762E861B}" type="slidenum">
              <a:rPr lang="en-GB" smtClean="0"/>
              <a:pPr/>
              <a:t>20</a:t>
            </a:fld>
            <a:endParaRPr lang="en-GB" dirty="0"/>
          </a:p>
        </p:txBody>
      </p:sp>
    </p:spTree>
    <p:extLst>
      <p:ext uri="{BB962C8B-B14F-4D97-AF65-F5344CB8AC3E}">
        <p14:creationId xmlns:p14="http://schemas.microsoft.com/office/powerpoint/2010/main" val="140876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2105" b="12105"/>
          <a:stretch>
            <a:fillRect/>
          </a:stretch>
        </p:blipFill>
        <p:spPr/>
      </p:pic>
      <p:sp>
        <p:nvSpPr>
          <p:cNvPr id="3" name="Title 2">
            <a:extLst>
              <a:ext uri="{FF2B5EF4-FFF2-40B4-BE49-F238E27FC236}">
                <a16:creationId xmlns:a16="http://schemas.microsoft.com/office/drawing/2014/main" id="{D9977715-B9B2-4E67-AF45-3C05410A696E}"/>
              </a:ext>
            </a:extLst>
          </p:cNvPr>
          <p:cNvSpPr>
            <a:spLocks noGrp="1"/>
          </p:cNvSpPr>
          <p:nvPr>
            <p:ph type="ctrTitle"/>
          </p:nvPr>
        </p:nvSpPr>
        <p:spPr/>
        <p:txBody>
          <a:bodyPr/>
          <a:lstStyle/>
          <a:p>
            <a:r>
              <a:rPr lang="ru-RU" dirty="0" smtClean="0"/>
              <a:t>Спасибо!</a:t>
            </a:r>
            <a:endParaRPr lang="en-GB" dirty="0"/>
          </a:p>
        </p:txBody>
      </p:sp>
      <p:sp>
        <p:nvSpPr>
          <p:cNvPr id="2" name="Текст 1"/>
          <p:cNvSpPr>
            <a:spLocks noGrp="1"/>
          </p:cNvSpPr>
          <p:nvPr>
            <p:ph type="body" sz="quarter" idx="20"/>
          </p:nvPr>
        </p:nvSpPr>
        <p:spPr/>
        <p:txBody>
          <a:bodyPr/>
          <a:lstStyle/>
          <a:p>
            <a:r>
              <a:rPr lang="ru-RU" dirty="0"/>
              <a:t>Юлия Николаева
Julia.Nikolaeva@kantar.com
Апрель </a:t>
            </a:r>
            <a:r>
              <a:rPr lang="ru-RU" dirty="0" smtClean="0"/>
              <a:t>2020</a:t>
            </a:r>
            <a:endParaRPr lang="en-GB" dirty="0"/>
          </a:p>
        </p:txBody>
      </p:sp>
    </p:spTree>
    <p:extLst>
      <p:ext uri="{BB962C8B-B14F-4D97-AF65-F5344CB8AC3E}">
        <p14:creationId xmlns:p14="http://schemas.microsoft.com/office/powerpoint/2010/main" val="379007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dirty="0" smtClean="0"/>
              <a:t>TOP5 </a:t>
            </a:r>
            <a:r>
              <a:rPr lang="ru-RU" dirty="0" smtClean="0"/>
              <a:t>вызовов медиа индустрии до кризиса</a:t>
            </a:r>
            <a:endParaRPr lang="ru-RU" dirty="0"/>
          </a:p>
        </p:txBody>
      </p:sp>
      <p:pic>
        <p:nvPicPr>
          <p:cNvPr id="16" name="Рисунок 1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708" r="15708"/>
          <a:stretch>
            <a:fillRect/>
          </a:stretch>
        </p:blipFill>
        <p:spPr/>
      </p:pic>
      <p:graphicFrame>
        <p:nvGraphicFramePr>
          <p:cNvPr id="12" name="Диаграмма 11"/>
          <p:cNvGraphicFramePr/>
          <p:nvPr>
            <p:extLst>
              <p:ext uri="{D42A27DB-BD31-4B8C-83A1-F6EECF244321}">
                <p14:modId xmlns:p14="http://schemas.microsoft.com/office/powerpoint/2010/main" val="2715111154"/>
              </p:ext>
            </p:extLst>
          </p:nvPr>
        </p:nvGraphicFramePr>
        <p:xfrm>
          <a:off x="3268133" y="1600201"/>
          <a:ext cx="2718666" cy="45381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1627827773"/>
              </p:ext>
            </p:extLst>
          </p:nvPr>
        </p:nvGraphicFramePr>
        <p:xfrm>
          <a:off x="359999" y="1998135"/>
          <a:ext cx="2908134" cy="3640665"/>
        </p:xfrm>
        <a:graphic>
          <a:graphicData uri="http://schemas.openxmlformats.org/drawingml/2006/table">
            <a:tbl>
              <a:tblPr>
                <a:tableStyleId>{5C22544A-7EE6-4342-B048-85BDC9FD1C3A}</a:tableStyleId>
              </a:tblPr>
              <a:tblGrid>
                <a:gridCol w="2908134">
                  <a:extLst>
                    <a:ext uri="{9D8B030D-6E8A-4147-A177-3AD203B41FA5}">
                      <a16:colId xmlns:a16="http://schemas.microsoft.com/office/drawing/2014/main" val="966594915"/>
                    </a:ext>
                  </a:extLst>
                </a:gridCol>
              </a:tblGrid>
              <a:tr h="728133">
                <a:tc>
                  <a:txBody>
                    <a:bodyPr/>
                    <a:lstStyle/>
                    <a:p>
                      <a:pPr algn="l" fontAlgn="b"/>
                      <a:r>
                        <a:rPr lang="ru-RU" sz="1400" u="none" strike="noStrike" dirty="0">
                          <a:effectLst/>
                        </a:rPr>
                        <a:t>Оценка </a:t>
                      </a:r>
                      <a:r>
                        <a:rPr lang="en-US" sz="1400" u="none" strike="noStrike" dirty="0">
                          <a:effectLst/>
                        </a:rPr>
                        <a:t>ROI</a:t>
                      </a:r>
                      <a:endParaRPr lang="en-US" sz="1400" b="0" i="0" u="none" strike="noStrike" dirty="0">
                        <a:solidFill>
                          <a:srgbClr val="000000"/>
                        </a:solidFill>
                        <a:effectLst/>
                        <a:latin typeface="Calibri" panose="020F0502020204030204" pitchFamily="34" charset="0"/>
                      </a:endParaRPr>
                    </a:p>
                  </a:txBody>
                  <a:tcPr marL="5573" marR="5573" marT="5573" marB="0" anchor="ctr">
                    <a:noFill/>
                  </a:tcPr>
                </a:tc>
                <a:extLst>
                  <a:ext uri="{0D108BD9-81ED-4DB2-BD59-A6C34878D82A}">
                    <a16:rowId xmlns:a16="http://schemas.microsoft.com/office/drawing/2014/main" val="1206293176"/>
                  </a:ext>
                </a:extLst>
              </a:tr>
              <a:tr h="728133">
                <a:tc>
                  <a:txBody>
                    <a:bodyPr/>
                    <a:lstStyle/>
                    <a:p>
                      <a:pPr algn="l" fontAlgn="b"/>
                      <a:r>
                        <a:rPr lang="ru-RU" sz="1400" u="none" strike="noStrike" dirty="0">
                          <a:effectLst/>
                        </a:rPr>
                        <a:t>Оптимизация медиа </a:t>
                      </a:r>
                      <a:endParaRPr lang="en-US" sz="1400" u="none" strike="noStrike" dirty="0" smtClean="0">
                        <a:effectLst/>
                      </a:endParaRPr>
                    </a:p>
                    <a:p>
                      <a:pPr algn="l" fontAlgn="b"/>
                      <a:r>
                        <a:rPr lang="ru-RU" sz="1400" u="none" strike="noStrike" dirty="0" smtClean="0">
                          <a:effectLst/>
                        </a:rPr>
                        <a:t>инвестиций</a:t>
                      </a:r>
                      <a:endParaRPr lang="ru-RU" sz="1400" b="0" i="0" u="none" strike="noStrike" dirty="0">
                        <a:solidFill>
                          <a:srgbClr val="000000"/>
                        </a:solidFill>
                        <a:effectLst/>
                        <a:latin typeface="Calibri" panose="020F0502020204030204" pitchFamily="34" charset="0"/>
                      </a:endParaRPr>
                    </a:p>
                  </a:txBody>
                  <a:tcPr marL="5573" marR="5573" marT="5573" marB="0" anchor="ctr">
                    <a:noFill/>
                  </a:tcPr>
                </a:tc>
                <a:extLst>
                  <a:ext uri="{0D108BD9-81ED-4DB2-BD59-A6C34878D82A}">
                    <a16:rowId xmlns:a16="http://schemas.microsoft.com/office/drawing/2014/main" val="2170972270"/>
                  </a:ext>
                </a:extLst>
              </a:tr>
              <a:tr h="728133">
                <a:tc>
                  <a:txBody>
                    <a:bodyPr/>
                    <a:lstStyle/>
                    <a:p>
                      <a:pPr algn="l" fontAlgn="b"/>
                      <a:r>
                        <a:rPr lang="ru-RU" sz="1400" u="none" strike="noStrike" dirty="0">
                          <a:effectLst/>
                        </a:rPr>
                        <a:t>Понимание мультиканального поведения</a:t>
                      </a:r>
                      <a:endParaRPr lang="ru-RU" sz="1400" b="0" i="0" u="none" strike="noStrike" dirty="0">
                        <a:solidFill>
                          <a:srgbClr val="000000"/>
                        </a:solidFill>
                        <a:effectLst/>
                        <a:latin typeface="Calibri" panose="020F0502020204030204" pitchFamily="34" charset="0"/>
                      </a:endParaRPr>
                    </a:p>
                  </a:txBody>
                  <a:tcPr marL="5573" marR="5573" marT="5573" marB="0" anchor="ctr">
                    <a:noFill/>
                  </a:tcPr>
                </a:tc>
                <a:extLst>
                  <a:ext uri="{0D108BD9-81ED-4DB2-BD59-A6C34878D82A}">
                    <a16:rowId xmlns:a16="http://schemas.microsoft.com/office/drawing/2014/main" val="3912655838"/>
                  </a:ext>
                </a:extLst>
              </a:tr>
              <a:tr h="728133">
                <a:tc>
                  <a:txBody>
                    <a:bodyPr/>
                    <a:lstStyle/>
                    <a:p>
                      <a:pPr algn="l" fontAlgn="b"/>
                      <a:r>
                        <a:rPr lang="ru-RU" sz="1400" u="none" strike="noStrike" dirty="0">
                          <a:effectLst/>
                        </a:rPr>
                        <a:t>Баланс между краткосрочными и долгосрочными инвестициями</a:t>
                      </a:r>
                      <a:endParaRPr lang="ru-RU" sz="1400" b="0" i="0" u="none" strike="noStrike" dirty="0">
                        <a:solidFill>
                          <a:srgbClr val="000000"/>
                        </a:solidFill>
                        <a:effectLst/>
                        <a:latin typeface="Calibri" panose="020F0502020204030204" pitchFamily="34" charset="0"/>
                      </a:endParaRPr>
                    </a:p>
                  </a:txBody>
                  <a:tcPr marL="5573" marR="5573" marT="5573" marB="0" anchor="ctr">
                    <a:noFill/>
                  </a:tcPr>
                </a:tc>
                <a:extLst>
                  <a:ext uri="{0D108BD9-81ED-4DB2-BD59-A6C34878D82A}">
                    <a16:rowId xmlns:a16="http://schemas.microsoft.com/office/drawing/2014/main" val="2268796174"/>
                  </a:ext>
                </a:extLst>
              </a:tr>
              <a:tr h="728133">
                <a:tc>
                  <a:txBody>
                    <a:bodyPr/>
                    <a:lstStyle/>
                    <a:p>
                      <a:pPr algn="l" fontAlgn="b"/>
                      <a:r>
                        <a:rPr lang="ru-RU" sz="1400" u="none" strike="noStrike" dirty="0">
                          <a:effectLst/>
                        </a:rPr>
                        <a:t>Разработка </a:t>
                      </a:r>
                      <a:r>
                        <a:rPr lang="ru-RU" sz="1400" u="none" strike="noStrike" dirty="0" err="1">
                          <a:effectLst/>
                        </a:rPr>
                        <a:t>кастомизированного</a:t>
                      </a:r>
                      <a:r>
                        <a:rPr lang="ru-RU" sz="1400" u="none" strike="noStrike" dirty="0">
                          <a:effectLst/>
                        </a:rPr>
                        <a:t> контента</a:t>
                      </a:r>
                      <a:endParaRPr lang="ru-RU" sz="1400" b="0" i="0" u="none" strike="noStrike" dirty="0">
                        <a:solidFill>
                          <a:srgbClr val="000000"/>
                        </a:solidFill>
                        <a:effectLst/>
                        <a:latin typeface="Calibri" panose="020F0502020204030204" pitchFamily="34" charset="0"/>
                      </a:endParaRPr>
                    </a:p>
                  </a:txBody>
                  <a:tcPr marL="5573" marR="5573" marT="5573" marB="0" anchor="ctr">
                    <a:noFill/>
                  </a:tcPr>
                </a:tc>
                <a:extLst>
                  <a:ext uri="{0D108BD9-81ED-4DB2-BD59-A6C34878D82A}">
                    <a16:rowId xmlns:a16="http://schemas.microsoft.com/office/drawing/2014/main" val="3501567084"/>
                  </a:ext>
                </a:extLst>
              </a:tr>
            </a:tbl>
          </a:graphicData>
        </a:graphic>
      </p:graphicFrame>
      <p:sp>
        <p:nvSpPr>
          <p:cNvPr id="17" name="Text Placeholder 3">
            <a:extLst>
              <a:ext uri="{FF2B5EF4-FFF2-40B4-BE49-F238E27FC236}">
                <a16:creationId xmlns:a16="http://schemas.microsoft.com/office/drawing/2014/main" id="{2DB75FE5-DE9C-47E0-A4B9-2E96A22359C2}"/>
              </a:ext>
            </a:extLst>
          </p:cNvPr>
          <p:cNvSpPr>
            <a:spLocks noGrp="1"/>
          </p:cNvSpPr>
          <p:nvPr>
            <p:ph type="body" sz="quarter" idx="4294967295"/>
          </p:nvPr>
        </p:nvSpPr>
        <p:spPr>
          <a:xfrm>
            <a:off x="6096000" y="6393509"/>
            <a:ext cx="4670778" cy="197792"/>
          </a:xfrm>
          <a:prstGeom prst="rect">
            <a:avLst/>
          </a:prstGeom>
        </p:spPr>
        <p:txBody>
          <a:bodyPr/>
          <a:lstStyle/>
          <a:p>
            <a:r>
              <a:rPr lang="ru-RU" sz="800" dirty="0" smtClean="0"/>
              <a:t>Вопрос: Насколько </a:t>
            </a:r>
            <a:r>
              <a:rPr lang="ru-RU" sz="800" dirty="0"/>
              <a:t>на Ваш взгляд важны следующие </a:t>
            </a:r>
            <a:r>
              <a:rPr lang="ru-RU" sz="800" dirty="0" smtClean="0"/>
              <a:t>вызовы?</a:t>
            </a:r>
            <a:br>
              <a:rPr lang="ru-RU" sz="800" dirty="0" smtClean="0"/>
            </a:br>
            <a:r>
              <a:rPr lang="en-US" sz="800" dirty="0" smtClean="0"/>
              <a:t>5</a:t>
            </a:r>
            <a:r>
              <a:rPr lang="ru-RU" sz="800" dirty="0"/>
              <a:t>-</a:t>
            </a:r>
            <a:r>
              <a:rPr lang="ru-RU" sz="800" dirty="0" err="1"/>
              <a:t>ти</a:t>
            </a:r>
            <a:r>
              <a:rPr lang="ru-RU" sz="800" dirty="0"/>
              <a:t> бальная шкала</a:t>
            </a:r>
            <a:r>
              <a:rPr lang="en-US" sz="800" dirty="0"/>
              <a:t>, </a:t>
            </a:r>
            <a:r>
              <a:rPr lang="ru-RU" sz="800" dirty="0"/>
              <a:t>ТОП</a:t>
            </a:r>
            <a:r>
              <a:rPr lang="en-US" sz="800" dirty="0"/>
              <a:t>2 </a:t>
            </a:r>
            <a:endParaRPr lang="ru-RU" sz="800" dirty="0"/>
          </a:p>
        </p:txBody>
      </p:sp>
      <p:sp>
        <p:nvSpPr>
          <p:cNvPr id="3" name="Номер слайда 2"/>
          <p:cNvSpPr>
            <a:spLocks noGrp="1"/>
          </p:cNvSpPr>
          <p:nvPr>
            <p:ph type="sldNum" sz="quarter" idx="10"/>
          </p:nvPr>
        </p:nvSpPr>
        <p:spPr/>
        <p:txBody>
          <a:bodyPr/>
          <a:lstStyle/>
          <a:p>
            <a:fld id="{4034BEE3-566C-4068-A777-C3A4762E861B}" type="slidenum">
              <a:rPr lang="en-GB" smtClean="0"/>
              <a:pPr/>
              <a:t>3</a:t>
            </a:fld>
            <a:endParaRPr lang="en-GB" dirty="0"/>
          </a:p>
        </p:txBody>
      </p:sp>
    </p:spTree>
    <p:extLst>
      <p:ext uri="{BB962C8B-B14F-4D97-AF65-F5344CB8AC3E}">
        <p14:creationId xmlns:p14="http://schemas.microsoft.com/office/powerpoint/2010/main" val="3065632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A2D536-DB5E-4EC0-A0E0-584EB3170CA4}"/>
              </a:ext>
            </a:extLst>
          </p:cNvPr>
          <p:cNvSpPr/>
          <p:nvPr/>
        </p:nvSpPr>
        <p:spPr bwMode="ltGray">
          <a:xfrm>
            <a:off x="5753100" y="0"/>
            <a:ext cx="6438900" cy="6162040"/>
          </a:xfrm>
          <a:prstGeom prst="rect">
            <a:avLst/>
          </a:prstGeom>
          <a:solidFill>
            <a:srgbClr val="0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5D514C5-9B95-4EE9-B47D-8FD0DE7779AA}"/>
              </a:ext>
            </a:extLst>
          </p:cNvPr>
          <p:cNvSpPr>
            <a:spLocks noGrp="1"/>
          </p:cNvSpPr>
          <p:nvPr>
            <p:ph type="title"/>
          </p:nvPr>
        </p:nvSpPr>
        <p:spPr>
          <a:xfrm>
            <a:off x="6444343" y="430717"/>
            <a:ext cx="5384120" cy="404119"/>
          </a:xfrm>
        </p:spPr>
        <p:txBody>
          <a:bodyPr/>
          <a:lstStyle/>
          <a:p>
            <a:r>
              <a:rPr lang="ru-RU" dirty="0" smtClean="0">
                <a:solidFill>
                  <a:schemeClr val="bg1"/>
                </a:solidFill>
              </a:rPr>
              <a:t>9 из 10 маркетологов убеждены, что необходимо понимать, как работают каналы коммуникации на потребителя…</a:t>
            </a:r>
            <a:br>
              <a:rPr lang="ru-RU" dirty="0" smtClean="0">
                <a:solidFill>
                  <a:schemeClr val="bg1"/>
                </a:solidFill>
              </a:rPr>
            </a:br>
            <a:r>
              <a:rPr lang="ru-RU" dirty="0" smtClean="0">
                <a:solidFill>
                  <a:schemeClr val="bg1"/>
                </a:solidFill>
              </a:rPr>
              <a:t>… но не понимают</a:t>
            </a:r>
            <a:endParaRPr lang="en-GB" dirty="0">
              <a:solidFill>
                <a:schemeClr val="bg1"/>
              </a:solidFill>
            </a:endParaRPr>
          </a:p>
        </p:txBody>
      </p:sp>
      <p:sp>
        <p:nvSpPr>
          <p:cNvPr id="4" name="Text Placeholder 3">
            <a:extLst>
              <a:ext uri="{FF2B5EF4-FFF2-40B4-BE49-F238E27FC236}">
                <a16:creationId xmlns:a16="http://schemas.microsoft.com/office/drawing/2014/main" id="{2DB75FE5-DE9C-47E0-A4B9-2E96A22359C2}"/>
              </a:ext>
            </a:extLst>
          </p:cNvPr>
          <p:cNvSpPr>
            <a:spLocks noGrp="1"/>
          </p:cNvSpPr>
          <p:nvPr>
            <p:ph type="body" sz="quarter" idx="18"/>
          </p:nvPr>
        </p:nvSpPr>
        <p:spPr/>
        <p:txBody>
          <a:bodyPr/>
          <a:lstStyle/>
          <a:p>
            <a:endParaRPr lang="en-GB"/>
          </a:p>
        </p:txBody>
      </p:sp>
      <p:graphicFrame>
        <p:nvGraphicFramePr>
          <p:cNvPr id="7" name="Chart 6">
            <a:extLst>
              <a:ext uri="{FF2B5EF4-FFF2-40B4-BE49-F238E27FC236}">
                <a16:creationId xmlns:a16="http://schemas.microsoft.com/office/drawing/2014/main" id="{9D5A94F8-3FFE-4061-955D-7FCA5138B55D}"/>
              </a:ext>
            </a:extLst>
          </p:cNvPr>
          <p:cNvGraphicFramePr/>
          <p:nvPr>
            <p:custDataLst>
              <p:tags r:id="rId1"/>
            </p:custDataLst>
            <p:extLst>
              <p:ext uri="{D42A27DB-BD31-4B8C-83A1-F6EECF244321}">
                <p14:modId xmlns:p14="http://schemas.microsoft.com/office/powerpoint/2010/main" val="2115827212"/>
              </p:ext>
            </p:extLst>
          </p:nvPr>
        </p:nvGraphicFramePr>
        <p:xfrm>
          <a:off x="6442752" y="2399755"/>
          <a:ext cx="5384121" cy="3888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9E105269-02AD-4FD7-B386-23F34E89342D}"/>
              </a:ext>
            </a:extLst>
          </p:cNvPr>
          <p:cNvSpPr/>
          <p:nvPr/>
        </p:nvSpPr>
        <p:spPr>
          <a:xfrm>
            <a:off x="6442753" y="2547939"/>
            <a:ext cx="5384120" cy="430887"/>
          </a:xfrm>
          <a:prstGeom prst="rect">
            <a:avLst/>
          </a:prstGeom>
        </p:spPr>
        <p:txBody>
          <a:bodyPr wrap="square" lIns="0" tIns="0" rIns="0" bIns="0">
            <a:spAutoFit/>
          </a:bodyPr>
          <a:lstStyle/>
          <a:p>
            <a:pPr>
              <a:defRPr sz="1440" b="1" i="0" u="none" strike="noStrike" kern="1200" baseline="0">
                <a:solidFill>
                  <a:srgbClr val="FFFFFF"/>
                </a:solidFill>
                <a:latin typeface="+mn-lt"/>
                <a:ea typeface="+mn-ea"/>
                <a:cs typeface="+mn-cs"/>
              </a:defRPr>
            </a:pPr>
            <a:r>
              <a:rPr lang="ru-RU" sz="1400" i="1" dirty="0" smtClean="0"/>
              <a:t>Насколько Ваша организация понимает, как работают каналы коммуникации с потребителями</a:t>
            </a:r>
            <a:r>
              <a:rPr lang="en-GB" sz="1400" i="1" dirty="0" smtClean="0"/>
              <a:t>?</a:t>
            </a:r>
            <a:endParaRPr lang="en-GB" sz="1400" i="1" dirty="0"/>
          </a:p>
        </p:txBody>
      </p:sp>
      <p:pic>
        <p:nvPicPr>
          <p:cNvPr id="25" name="Picture 24">
            <a:extLst>
              <a:ext uri="{FF2B5EF4-FFF2-40B4-BE49-F238E27FC236}">
                <a16:creationId xmlns:a16="http://schemas.microsoft.com/office/drawing/2014/main" id="{1149B478-1C9A-4FBF-8AE4-5E10C0E502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
            <a:ext cx="5915025" cy="6162041"/>
          </a:xfrm>
          <a:prstGeom prst="rect">
            <a:avLst/>
          </a:prstGeom>
        </p:spPr>
      </p:pic>
      <p:sp>
        <p:nvSpPr>
          <p:cNvPr id="6" name="Номер слайда 5"/>
          <p:cNvSpPr>
            <a:spLocks noGrp="1"/>
          </p:cNvSpPr>
          <p:nvPr>
            <p:ph type="sldNum" sz="quarter" idx="4"/>
          </p:nvPr>
        </p:nvSpPr>
        <p:spPr/>
        <p:txBody>
          <a:bodyPr/>
          <a:lstStyle/>
          <a:p>
            <a:fld id="{4034BEE3-566C-4068-A777-C3A4762E861B}" type="slidenum">
              <a:rPr lang="en-GB" smtClean="0"/>
              <a:pPr/>
              <a:t>4</a:t>
            </a:fld>
            <a:endParaRPr lang="en-GB" dirty="0"/>
          </a:p>
        </p:txBody>
      </p:sp>
    </p:spTree>
    <p:extLst>
      <p:ext uri="{BB962C8B-B14F-4D97-AF65-F5344CB8AC3E}">
        <p14:creationId xmlns:p14="http://schemas.microsoft.com/office/powerpoint/2010/main" val="393005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9419C68-C6AE-4668-B20B-1C9E596D17A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r="492"/>
          <a:stretch/>
        </p:blipFill>
        <p:spPr>
          <a:xfrm>
            <a:off x="1" y="0"/>
            <a:ext cx="12192000" cy="6123600"/>
          </a:xfrm>
          <a:prstGeom prst="rect">
            <a:avLst/>
          </a:prstGeom>
        </p:spPr>
      </p:pic>
      <p:sp>
        <p:nvSpPr>
          <p:cNvPr id="22" name="Rectangle 21">
            <a:extLst>
              <a:ext uri="{FF2B5EF4-FFF2-40B4-BE49-F238E27FC236}">
                <a16:creationId xmlns:a16="http://schemas.microsoft.com/office/drawing/2014/main" id="{C7419736-FA38-4DAE-93B5-93A3790E3C3B}"/>
              </a:ext>
            </a:extLst>
          </p:cNvPr>
          <p:cNvSpPr/>
          <p:nvPr/>
        </p:nvSpPr>
        <p:spPr bwMode="ltGray">
          <a:xfrm>
            <a:off x="-1" y="1"/>
            <a:ext cx="12193200" cy="5829300"/>
          </a:xfrm>
          <a:prstGeom prst="rect">
            <a:avLst/>
          </a:prstGeom>
          <a:solidFill>
            <a:srgbClr val="00000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23C554A-7B62-40BC-A1B6-DFF573DD9E01}"/>
              </a:ext>
            </a:extLst>
          </p:cNvPr>
          <p:cNvSpPr>
            <a:spLocks noGrp="1"/>
          </p:cNvSpPr>
          <p:nvPr>
            <p:ph idx="1"/>
          </p:nvPr>
        </p:nvSpPr>
        <p:spPr>
          <a:xfrm>
            <a:off x="359999" y="1708150"/>
            <a:ext cx="11466873" cy="307777"/>
          </a:xfrm>
        </p:spPr>
        <p:txBody>
          <a:bodyPr>
            <a:spAutoFit/>
          </a:bodyPr>
          <a:lstStyle/>
          <a:p>
            <a:r>
              <a:rPr lang="ru-RU" sz="2000" i="1" dirty="0" smtClean="0">
                <a:solidFill>
                  <a:schemeClr val="bg1"/>
                </a:solidFill>
              </a:rPr>
              <a:t>Каким источникам данных Вы доверяете больше всего</a:t>
            </a:r>
            <a:r>
              <a:rPr lang="en-GB" sz="2000" i="1" dirty="0" smtClean="0">
                <a:solidFill>
                  <a:schemeClr val="bg1"/>
                </a:solidFill>
              </a:rPr>
              <a:t>?</a:t>
            </a:r>
            <a:r>
              <a:rPr lang="ru-RU" sz="2000" i="1" dirty="0" smtClean="0">
                <a:solidFill>
                  <a:schemeClr val="bg1"/>
                </a:solidFill>
              </a:rPr>
              <a:t> </a:t>
            </a:r>
            <a:endParaRPr lang="en-GB" sz="2000" i="1" dirty="0">
              <a:solidFill>
                <a:schemeClr val="bg1"/>
              </a:solidFill>
            </a:endParaRPr>
          </a:p>
        </p:txBody>
      </p:sp>
      <p:sp>
        <p:nvSpPr>
          <p:cNvPr id="6" name="Title 5">
            <a:extLst>
              <a:ext uri="{FF2B5EF4-FFF2-40B4-BE49-F238E27FC236}">
                <a16:creationId xmlns:a16="http://schemas.microsoft.com/office/drawing/2014/main" id="{1684A5C1-319E-49D6-BB15-48A8D808C31D}"/>
              </a:ext>
            </a:extLst>
          </p:cNvPr>
          <p:cNvSpPr>
            <a:spLocks noGrp="1"/>
          </p:cNvSpPr>
          <p:nvPr>
            <p:ph type="title"/>
          </p:nvPr>
        </p:nvSpPr>
        <p:spPr/>
        <p:txBody>
          <a:bodyPr/>
          <a:lstStyle/>
          <a:p>
            <a:r>
              <a:rPr lang="ru-RU" dirty="0" smtClean="0">
                <a:solidFill>
                  <a:schemeClr val="bg1"/>
                </a:solidFill>
              </a:rPr>
              <a:t>Независимые данные вызывают больше всего доверия в мире… но не в России</a:t>
            </a:r>
            <a:endParaRPr lang="en-GB" dirty="0">
              <a:solidFill>
                <a:schemeClr val="bg1"/>
              </a:solidFill>
            </a:endParaRPr>
          </a:p>
        </p:txBody>
      </p:sp>
      <p:sp>
        <p:nvSpPr>
          <p:cNvPr id="10" name="Text Placeholder 9">
            <a:extLst>
              <a:ext uri="{FF2B5EF4-FFF2-40B4-BE49-F238E27FC236}">
                <a16:creationId xmlns:a16="http://schemas.microsoft.com/office/drawing/2014/main" id="{79EC0AE0-ED08-4D97-BD8F-8FB73CE7F8D0}"/>
              </a:ext>
            </a:extLst>
          </p:cNvPr>
          <p:cNvSpPr>
            <a:spLocks noGrp="1"/>
          </p:cNvSpPr>
          <p:nvPr>
            <p:ph type="body" sz="quarter" idx="18"/>
          </p:nvPr>
        </p:nvSpPr>
        <p:spPr/>
        <p:txBody>
          <a:bodyPr/>
          <a:lstStyle/>
          <a:p>
            <a:endParaRPr lang="en-GB"/>
          </a:p>
        </p:txBody>
      </p:sp>
      <p:sp>
        <p:nvSpPr>
          <p:cNvPr id="11" name="Rectangle 10">
            <a:extLst>
              <a:ext uri="{FF2B5EF4-FFF2-40B4-BE49-F238E27FC236}">
                <a16:creationId xmlns:a16="http://schemas.microsoft.com/office/drawing/2014/main" id="{70D024FC-25A3-495D-9B65-875C2BD5C9E6}"/>
              </a:ext>
            </a:extLst>
          </p:cNvPr>
          <p:cNvSpPr/>
          <p:nvPr/>
        </p:nvSpPr>
        <p:spPr>
          <a:xfrm>
            <a:off x="359999" y="3882052"/>
            <a:ext cx="2088000" cy="1384995"/>
          </a:xfrm>
          <a:prstGeom prst="rect">
            <a:avLst/>
          </a:prstGeom>
        </p:spPr>
        <p:txBody>
          <a:bodyPr vert="horz" wrap="square" lIns="0" tIns="0" rIns="0" bIns="0" rtlCol="0">
            <a:spAutoFit/>
          </a:bodyPr>
          <a:lstStyle/>
          <a:p>
            <a:pPr>
              <a:spcBef>
                <a:spcPts val="1200"/>
              </a:spcBef>
            </a:pPr>
            <a:r>
              <a:rPr lang="en-GB" sz="3200" b="1" dirty="0">
                <a:solidFill>
                  <a:schemeClr val="accent1"/>
                </a:solidFill>
                <a:latin typeface="Arial" panose="020B0604020202020204" pitchFamily="34" charset="0"/>
                <a:cs typeface="Arial" panose="020B0604020202020204" pitchFamily="34" charset="0"/>
              </a:rPr>
              <a:t>80%</a:t>
            </a:r>
          </a:p>
          <a:p>
            <a:pPr>
              <a:spcBef>
                <a:spcPts val="1200"/>
              </a:spcBef>
            </a:pPr>
            <a:r>
              <a:rPr lang="ru-RU" sz="1600" dirty="0" smtClean="0">
                <a:solidFill>
                  <a:schemeClr val="bg1"/>
                </a:solidFill>
                <a:latin typeface="Arial" panose="020B0604020202020204" pitchFamily="34" charset="0"/>
                <a:cs typeface="Arial" panose="020B0604020202020204" pitchFamily="34" charset="0"/>
              </a:rPr>
              <a:t>Независимые данные от исследовательских агентств</a:t>
            </a:r>
            <a:endParaRPr lang="en-GB" sz="1600" dirty="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24948EF-E106-44B1-B168-A386E3EA1D87}"/>
              </a:ext>
            </a:extLst>
          </p:cNvPr>
          <p:cNvSpPr/>
          <p:nvPr/>
        </p:nvSpPr>
        <p:spPr>
          <a:xfrm>
            <a:off x="2704718" y="3882052"/>
            <a:ext cx="2088000" cy="1138773"/>
          </a:xfrm>
          <a:prstGeom prst="rect">
            <a:avLst/>
          </a:prstGeom>
        </p:spPr>
        <p:txBody>
          <a:bodyPr vert="horz" wrap="square" lIns="0" tIns="0" rIns="0" bIns="0" rtlCol="0">
            <a:spAutoFit/>
          </a:bodyPr>
          <a:lstStyle/>
          <a:p>
            <a:pPr>
              <a:spcBef>
                <a:spcPts val="1200"/>
              </a:spcBef>
            </a:pPr>
            <a:r>
              <a:rPr lang="en-GB" sz="3200" b="1" dirty="0">
                <a:solidFill>
                  <a:schemeClr val="accent1"/>
                </a:solidFill>
                <a:latin typeface="Arial" panose="020B0604020202020204" pitchFamily="34" charset="0"/>
                <a:cs typeface="Arial" panose="020B0604020202020204" pitchFamily="34" charset="0"/>
              </a:rPr>
              <a:t>75%</a:t>
            </a:r>
          </a:p>
          <a:p>
            <a:pPr>
              <a:spcBef>
                <a:spcPts val="1200"/>
              </a:spcBef>
            </a:pPr>
            <a:r>
              <a:rPr lang="ru-RU" sz="1600" dirty="0" smtClean="0">
                <a:solidFill>
                  <a:schemeClr val="bg1"/>
                </a:solidFill>
                <a:latin typeface="Arial" panose="020B0604020202020204" pitchFamily="34" charset="0"/>
                <a:cs typeface="Arial" panose="020B0604020202020204" pitchFamily="34" charset="0"/>
              </a:rPr>
              <a:t>Внутренние данные компании</a:t>
            </a:r>
            <a:endParaRPr lang="en-GB" sz="16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FD318B3-E434-43E9-9371-B8D5AE0C322C}"/>
              </a:ext>
            </a:extLst>
          </p:cNvPr>
          <p:cNvSpPr/>
          <p:nvPr/>
        </p:nvSpPr>
        <p:spPr>
          <a:xfrm>
            <a:off x="5049437" y="3882052"/>
            <a:ext cx="2088000" cy="1138773"/>
          </a:xfrm>
          <a:prstGeom prst="rect">
            <a:avLst/>
          </a:prstGeom>
        </p:spPr>
        <p:txBody>
          <a:bodyPr vert="horz" wrap="square" lIns="0" tIns="0" rIns="0" bIns="0" rtlCol="0">
            <a:spAutoFit/>
          </a:bodyPr>
          <a:lstStyle/>
          <a:p>
            <a:pPr>
              <a:spcBef>
                <a:spcPts val="1200"/>
              </a:spcBef>
            </a:pPr>
            <a:r>
              <a:rPr lang="en-GB" sz="3200" b="1" dirty="0">
                <a:solidFill>
                  <a:schemeClr val="accent1"/>
                </a:solidFill>
                <a:latin typeface="Arial" panose="020B0604020202020204" pitchFamily="34" charset="0"/>
                <a:cs typeface="Arial" panose="020B0604020202020204" pitchFamily="34" charset="0"/>
              </a:rPr>
              <a:t>50%</a:t>
            </a:r>
          </a:p>
          <a:p>
            <a:pPr>
              <a:spcBef>
                <a:spcPts val="1200"/>
              </a:spcBef>
            </a:pPr>
            <a:r>
              <a:rPr lang="ru-RU" sz="1600" dirty="0" smtClean="0">
                <a:solidFill>
                  <a:schemeClr val="bg1"/>
                </a:solidFill>
                <a:latin typeface="Arial" panose="020B0604020202020204" pitchFamily="34" charset="0"/>
                <a:cs typeface="Arial" panose="020B0604020202020204" pitchFamily="34" charset="0"/>
              </a:rPr>
              <a:t>Данные от </a:t>
            </a:r>
            <a:r>
              <a:rPr lang="ru-RU" sz="1600" dirty="0" err="1" smtClean="0">
                <a:solidFill>
                  <a:schemeClr val="bg1"/>
                </a:solidFill>
                <a:latin typeface="Arial" panose="020B0604020202020204" pitchFamily="34" charset="0"/>
                <a:cs typeface="Arial" panose="020B0604020202020204" pitchFamily="34" charset="0"/>
              </a:rPr>
              <a:t>медийных</a:t>
            </a:r>
            <a:r>
              <a:rPr lang="ru-RU" sz="1600" dirty="0" smtClean="0">
                <a:solidFill>
                  <a:schemeClr val="bg1"/>
                </a:solidFill>
                <a:latin typeface="Arial" panose="020B0604020202020204" pitchFamily="34" charset="0"/>
                <a:cs typeface="Arial" panose="020B0604020202020204" pitchFamily="34" charset="0"/>
              </a:rPr>
              <a:t> </a:t>
            </a:r>
            <a:r>
              <a:rPr lang="ru-RU" sz="1600" dirty="0" err="1" smtClean="0">
                <a:solidFill>
                  <a:schemeClr val="bg1"/>
                </a:solidFill>
                <a:latin typeface="Arial" panose="020B0604020202020204" pitchFamily="34" charset="0"/>
                <a:cs typeface="Arial" panose="020B0604020202020204" pitchFamily="34" charset="0"/>
              </a:rPr>
              <a:t>агенств</a:t>
            </a:r>
            <a:endParaRPr lang="en-GB" sz="16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FFB5FFA-6AAD-4698-8E37-DF7B3F9C25D4}"/>
              </a:ext>
            </a:extLst>
          </p:cNvPr>
          <p:cNvSpPr/>
          <p:nvPr/>
        </p:nvSpPr>
        <p:spPr>
          <a:xfrm>
            <a:off x="7394156" y="3882052"/>
            <a:ext cx="2088000" cy="1138773"/>
          </a:xfrm>
          <a:prstGeom prst="rect">
            <a:avLst/>
          </a:prstGeom>
        </p:spPr>
        <p:txBody>
          <a:bodyPr vert="horz" wrap="square" lIns="0" tIns="0" rIns="0" bIns="0" rtlCol="0">
            <a:spAutoFit/>
          </a:bodyPr>
          <a:lstStyle/>
          <a:p>
            <a:pPr>
              <a:spcBef>
                <a:spcPts val="1200"/>
              </a:spcBef>
            </a:pPr>
            <a:r>
              <a:rPr lang="en-GB" sz="3200" b="1" dirty="0">
                <a:solidFill>
                  <a:schemeClr val="accent1"/>
                </a:solidFill>
                <a:latin typeface="Arial" panose="020B0604020202020204" pitchFamily="34" charset="0"/>
                <a:cs typeface="Arial" panose="020B0604020202020204" pitchFamily="34" charset="0"/>
              </a:rPr>
              <a:t>44%</a:t>
            </a:r>
          </a:p>
          <a:p>
            <a:pPr>
              <a:spcBef>
                <a:spcPts val="1200"/>
              </a:spcBef>
            </a:pPr>
            <a:r>
              <a:rPr lang="ru-RU" sz="1600" dirty="0" smtClean="0">
                <a:solidFill>
                  <a:schemeClr val="bg1"/>
                </a:solidFill>
                <a:latin typeface="Arial" panose="020B0604020202020204" pitchFamily="34" charset="0"/>
                <a:cs typeface="Arial" panose="020B0604020202020204" pitchFamily="34" charset="0"/>
              </a:rPr>
              <a:t>Данные </a:t>
            </a:r>
            <a:r>
              <a:rPr lang="en-GB" sz="1600" dirty="0" smtClean="0">
                <a:solidFill>
                  <a:schemeClr val="bg1"/>
                </a:solidFill>
                <a:latin typeface="Arial" panose="020B0604020202020204" pitchFamily="34" charset="0"/>
                <a:cs typeface="Arial" panose="020B0604020202020204" pitchFamily="34" charset="0"/>
              </a:rPr>
              <a:t>DMPs </a:t>
            </a:r>
            <a:r>
              <a:rPr lang="ru-RU" sz="1600" dirty="0" smtClean="0">
                <a:solidFill>
                  <a:schemeClr val="bg1"/>
                </a:solidFill>
                <a:latin typeface="Arial" panose="020B0604020202020204" pitchFamily="34" charset="0"/>
                <a:cs typeface="Arial" panose="020B0604020202020204" pitchFamily="34" charset="0"/>
              </a:rPr>
              <a:t>или</a:t>
            </a:r>
            <a:r>
              <a:rPr lang="en-GB" sz="1600" dirty="0" smtClean="0">
                <a:solidFill>
                  <a:schemeClr val="bg1"/>
                </a:solidFill>
                <a:latin typeface="Arial" panose="020B0604020202020204" pitchFamily="34" charset="0"/>
                <a:cs typeface="Arial" panose="020B0604020202020204" pitchFamily="34" charset="0"/>
              </a:rPr>
              <a:t> DSPs</a:t>
            </a:r>
            <a:r>
              <a:rPr lang="ru-RU" sz="1600" dirty="0" smtClean="0">
                <a:solidFill>
                  <a:schemeClr val="bg1"/>
                </a:solidFill>
                <a:latin typeface="Arial" panose="020B0604020202020204" pitchFamily="34" charset="0"/>
                <a:cs typeface="Arial" panose="020B0604020202020204" pitchFamily="34" charset="0"/>
              </a:rPr>
              <a:t> платформ</a:t>
            </a:r>
            <a:endParaRPr lang="en-GB" sz="16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57F308F-1452-4A01-AB75-E03E0DE33F64}"/>
              </a:ext>
            </a:extLst>
          </p:cNvPr>
          <p:cNvSpPr/>
          <p:nvPr/>
        </p:nvSpPr>
        <p:spPr>
          <a:xfrm>
            <a:off x="9738874" y="3882052"/>
            <a:ext cx="2088000" cy="923330"/>
          </a:xfrm>
          <a:prstGeom prst="rect">
            <a:avLst/>
          </a:prstGeom>
        </p:spPr>
        <p:txBody>
          <a:bodyPr vert="horz" wrap="square" lIns="0" tIns="0" rIns="0" bIns="0" rtlCol="0">
            <a:spAutoFit/>
          </a:bodyPr>
          <a:lstStyle/>
          <a:p>
            <a:pPr>
              <a:spcBef>
                <a:spcPts val="1200"/>
              </a:spcBef>
            </a:pPr>
            <a:r>
              <a:rPr lang="en-GB" sz="3200" b="1" dirty="0">
                <a:solidFill>
                  <a:schemeClr val="accent1"/>
                </a:solidFill>
                <a:latin typeface="Arial" panose="020B0604020202020204" pitchFamily="34" charset="0"/>
                <a:cs typeface="Arial" panose="020B0604020202020204" pitchFamily="34" charset="0"/>
              </a:rPr>
              <a:t>41%</a:t>
            </a:r>
          </a:p>
          <a:p>
            <a:pPr>
              <a:spcBef>
                <a:spcPts val="1200"/>
              </a:spcBef>
            </a:pPr>
            <a:r>
              <a:rPr lang="ru-RU" sz="1600" dirty="0" smtClean="0">
                <a:solidFill>
                  <a:schemeClr val="bg1"/>
                </a:solidFill>
                <a:latin typeface="Arial" panose="020B0604020202020204" pitchFamily="34" charset="0"/>
                <a:cs typeface="Arial" panose="020B0604020202020204" pitchFamily="34" charset="0"/>
              </a:rPr>
              <a:t>Данные площадок</a:t>
            </a:r>
            <a:endParaRPr lang="en-GB" sz="1600" dirty="0">
              <a:solidFill>
                <a:schemeClr val="bg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C3AA981-621B-4518-8354-451D9217BB63}"/>
              </a:ext>
            </a:extLst>
          </p:cNvPr>
          <p:cNvCxnSpPr/>
          <p:nvPr/>
        </p:nvCxnSpPr>
        <p:spPr>
          <a:xfrm>
            <a:off x="359999" y="4443116"/>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F45451-03CB-4499-ACCE-575F8A6C2738}"/>
              </a:ext>
            </a:extLst>
          </p:cNvPr>
          <p:cNvCxnSpPr/>
          <p:nvPr/>
        </p:nvCxnSpPr>
        <p:spPr>
          <a:xfrm>
            <a:off x="2704718" y="4443116"/>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17FF16-7E3C-4E8D-B37C-67FF4C89CB35}"/>
              </a:ext>
            </a:extLst>
          </p:cNvPr>
          <p:cNvCxnSpPr/>
          <p:nvPr/>
        </p:nvCxnSpPr>
        <p:spPr>
          <a:xfrm>
            <a:off x="5049437" y="4443116"/>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24460E-2F64-4D30-AFA6-0A31930B27AB}"/>
              </a:ext>
            </a:extLst>
          </p:cNvPr>
          <p:cNvCxnSpPr/>
          <p:nvPr/>
        </p:nvCxnSpPr>
        <p:spPr>
          <a:xfrm>
            <a:off x="7394156" y="4443116"/>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59E5FC-06BE-4722-BE9A-3E7C951DDACA}"/>
              </a:ext>
            </a:extLst>
          </p:cNvPr>
          <p:cNvCxnSpPr/>
          <p:nvPr/>
        </p:nvCxnSpPr>
        <p:spPr>
          <a:xfrm>
            <a:off x="9738874" y="4443116"/>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4" name="Rectangle 10">
            <a:extLst>
              <a:ext uri="{FF2B5EF4-FFF2-40B4-BE49-F238E27FC236}">
                <a16:creationId xmlns:a16="http://schemas.microsoft.com/office/drawing/2014/main" id="{70D024FC-25A3-495D-9B65-875C2BD5C9E6}"/>
              </a:ext>
            </a:extLst>
          </p:cNvPr>
          <p:cNvSpPr/>
          <p:nvPr/>
        </p:nvSpPr>
        <p:spPr>
          <a:xfrm>
            <a:off x="359999" y="2551381"/>
            <a:ext cx="2088000" cy="492443"/>
          </a:xfrm>
          <a:prstGeom prst="rect">
            <a:avLst/>
          </a:prstGeom>
        </p:spPr>
        <p:txBody>
          <a:bodyPr vert="horz" wrap="square" lIns="0" tIns="0" rIns="0" bIns="0" rtlCol="0">
            <a:spAutoFit/>
          </a:bodyPr>
          <a:lstStyle/>
          <a:p>
            <a:pPr>
              <a:spcBef>
                <a:spcPts val="1200"/>
              </a:spcBef>
            </a:pPr>
            <a:r>
              <a:rPr lang="en-GB" sz="3200" b="1" dirty="0" smtClean="0">
                <a:solidFill>
                  <a:schemeClr val="accent1"/>
                </a:solidFill>
                <a:latin typeface="Arial" panose="020B0604020202020204" pitchFamily="34" charset="0"/>
                <a:cs typeface="Arial" panose="020B0604020202020204" pitchFamily="34" charset="0"/>
              </a:rPr>
              <a:t>56%</a:t>
            </a:r>
            <a:endParaRPr lang="en-GB" sz="3200" b="1" dirty="0">
              <a:solidFill>
                <a:schemeClr val="accent1"/>
              </a:solidFill>
              <a:latin typeface="Arial" panose="020B0604020202020204" pitchFamily="34" charset="0"/>
              <a:cs typeface="Arial" panose="020B0604020202020204" pitchFamily="34" charset="0"/>
            </a:endParaRPr>
          </a:p>
        </p:txBody>
      </p:sp>
      <p:cxnSp>
        <p:nvCxnSpPr>
          <p:cNvPr id="25" name="Straight Connector 15">
            <a:extLst>
              <a:ext uri="{FF2B5EF4-FFF2-40B4-BE49-F238E27FC236}">
                <a16:creationId xmlns:a16="http://schemas.microsoft.com/office/drawing/2014/main" id="{FC3AA981-621B-4518-8354-451D9217BB63}"/>
              </a:ext>
            </a:extLst>
          </p:cNvPr>
          <p:cNvCxnSpPr/>
          <p:nvPr/>
        </p:nvCxnSpPr>
        <p:spPr>
          <a:xfrm>
            <a:off x="359999" y="3140891"/>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7" name="Rectangle 10">
            <a:extLst>
              <a:ext uri="{FF2B5EF4-FFF2-40B4-BE49-F238E27FC236}">
                <a16:creationId xmlns:a16="http://schemas.microsoft.com/office/drawing/2014/main" id="{70D024FC-25A3-495D-9B65-875C2BD5C9E6}"/>
              </a:ext>
            </a:extLst>
          </p:cNvPr>
          <p:cNvSpPr/>
          <p:nvPr/>
        </p:nvSpPr>
        <p:spPr>
          <a:xfrm>
            <a:off x="2704718" y="2551381"/>
            <a:ext cx="2088000" cy="492443"/>
          </a:xfrm>
          <a:prstGeom prst="rect">
            <a:avLst/>
          </a:prstGeom>
        </p:spPr>
        <p:txBody>
          <a:bodyPr vert="horz" wrap="square" lIns="0" tIns="0" rIns="0" bIns="0" rtlCol="0">
            <a:spAutoFit/>
          </a:bodyPr>
          <a:lstStyle/>
          <a:p>
            <a:pPr>
              <a:spcBef>
                <a:spcPts val="1200"/>
              </a:spcBef>
            </a:pPr>
            <a:r>
              <a:rPr lang="en-GB" sz="3200" b="1" dirty="0" smtClean="0">
                <a:solidFill>
                  <a:schemeClr val="accent1"/>
                </a:solidFill>
                <a:latin typeface="Arial" panose="020B0604020202020204" pitchFamily="34" charset="0"/>
                <a:cs typeface="Arial" panose="020B0604020202020204" pitchFamily="34" charset="0"/>
              </a:rPr>
              <a:t>64%</a:t>
            </a:r>
            <a:endParaRPr lang="en-GB" sz="3200" b="1" dirty="0">
              <a:solidFill>
                <a:schemeClr val="accent1"/>
              </a:solidFill>
              <a:latin typeface="Arial" panose="020B0604020202020204" pitchFamily="34" charset="0"/>
              <a:cs typeface="Arial" panose="020B0604020202020204" pitchFamily="34" charset="0"/>
            </a:endParaRPr>
          </a:p>
        </p:txBody>
      </p:sp>
      <p:cxnSp>
        <p:nvCxnSpPr>
          <p:cNvPr id="28" name="Straight Connector 15">
            <a:extLst>
              <a:ext uri="{FF2B5EF4-FFF2-40B4-BE49-F238E27FC236}">
                <a16:creationId xmlns:a16="http://schemas.microsoft.com/office/drawing/2014/main" id="{FC3AA981-621B-4518-8354-451D9217BB63}"/>
              </a:ext>
            </a:extLst>
          </p:cNvPr>
          <p:cNvCxnSpPr/>
          <p:nvPr/>
        </p:nvCxnSpPr>
        <p:spPr>
          <a:xfrm>
            <a:off x="2704718" y="3140891"/>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9" name="Rectangle 10">
            <a:extLst>
              <a:ext uri="{FF2B5EF4-FFF2-40B4-BE49-F238E27FC236}">
                <a16:creationId xmlns:a16="http://schemas.microsoft.com/office/drawing/2014/main" id="{70D024FC-25A3-495D-9B65-875C2BD5C9E6}"/>
              </a:ext>
            </a:extLst>
          </p:cNvPr>
          <p:cNvSpPr/>
          <p:nvPr/>
        </p:nvSpPr>
        <p:spPr>
          <a:xfrm>
            <a:off x="5049437" y="2551381"/>
            <a:ext cx="2088000" cy="492443"/>
          </a:xfrm>
          <a:prstGeom prst="rect">
            <a:avLst/>
          </a:prstGeom>
        </p:spPr>
        <p:txBody>
          <a:bodyPr vert="horz" wrap="square" lIns="0" tIns="0" rIns="0" bIns="0" rtlCol="0">
            <a:spAutoFit/>
          </a:bodyPr>
          <a:lstStyle/>
          <a:p>
            <a:pPr>
              <a:spcBef>
                <a:spcPts val="1200"/>
              </a:spcBef>
            </a:pPr>
            <a:r>
              <a:rPr lang="en-GB" sz="3200" b="1" dirty="0" smtClean="0">
                <a:solidFill>
                  <a:schemeClr val="accent1"/>
                </a:solidFill>
                <a:latin typeface="Arial" panose="020B0604020202020204" pitchFamily="34" charset="0"/>
                <a:cs typeface="Arial" panose="020B0604020202020204" pitchFamily="34" charset="0"/>
              </a:rPr>
              <a:t>88%</a:t>
            </a:r>
            <a:endParaRPr lang="en-GB" sz="3200" b="1" dirty="0">
              <a:solidFill>
                <a:schemeClr val="accent1"/>
              </a:solidFill>
              <a:latin typeface="Arial" panose="020B0604020202020204" pitchFamily="34" charset="0"/>
              <a:cs typeface="Arial" panose="020B0604020202020204" pitchFamily="34" charset="0"/>
            </a:endParaRPr>
          </a:p>
        </p:txBody>
      </p:sp>
      <p:cxnSp>
        <p:nvCxnSpPr>
          <p:cNvPr id="30" name="Straight Connector 15">
            <a:extLst>
              <a:ext uri="{FF2B5EF4-FFF2-40B4-BE49-F238E27FC236}">
                <a16:creationId xmlns:a16="http://schemas.microsoft.com/office/drawing/2014/main" id="{FC3AA981-621B-4518-8354-451D9217BB63}"/>
              </a:ext>
            </a:extLst>
          </p:cNvPr>
          <p:cNvCxnSpPr/>
          <p:nvPr/>
        </p:nvCxnSpPr>
        <p:spPr>
          <a:xfrm>
            <a:off x="5049437" y="3140891"/>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1" name="Rectangle 10">
            <a:extLst>
              <a:ext uri="{FF2B5EF4-FFF2-40B4-BE49-F238E27FC236}">
                <a16:creationId xmlns:a16="http://schemas.microsoft.com/office/drawing/2014/main" id="{70D024FC-25A3-495D-9B65-875C2BD5C9E6}"/>
              </a:ext>
            </a:extLst>
          </p:cNvPr>
          <p:cNvSpPr/>
          <p:nvPr/>
        </p:nvSpPr>
        <p:spPr>
          <a:xfrm>
            <a:off x="7394155" y="2545415"/>
            <a:ext cx="2088000" cy="492443"/>
          </a:xfrm>
          <a:prstGeom prst="rect">
            <a:avLst/>
          </a:prstGeom>
        </p:spPr>
        <p:txBody>
          <a:bodyPr vert="horz" wrap="square" lIns="0" tIns="0" rIns="0" bIns="0" rtlCol="0">
            <a:spAutoFit/>
          </a:bodyPr>
          <a:lstStyle/>
          <a:p>
            <a:pPr>
              <a:spcBef>
                <a:spcPts val="1200"/>
              </a:spcBef>
            </a:pPr>
            <a:r>
              <a:rPr lang="en-GB" sz="3200" b="1" dirty="0" smtClean="0">
                <a:solidFill>
                  <a:schemeClr val="accent1"/>
                </a:solidFill>
                <a:latin typeface="Arial" panose="020B0604020202020204" pitchFamily="34" charset="0"/>
                <a:cs typeface="Arial" panose="020B0604020202020204" pitchFamily="34" charset="0"/>
              </a:rPr>
              <a:t>56%</a:t>
            </a:r>
            <a:endParaRPr lang="en-GB" sz="3200" b="1" dirty="0">
              <a:solidFill>
                <a:schemeClr val="accent1"/>
              </a:solidFill>
              <a:latin typeface="Arial" panose="020B0604020202020204" pitchFamily="34" charset="0"/>
              <a:cs typeface="Arial" panose="020B0604020202020204" pitchFamily="34" charset="0"/>
            </a:endParaRPr>
          </a:p>
        </p:txBody>
      </p:sp>
      <p:cxnSp>
        <p:nvCxnSpPr>
          <p:cNvPr id="32" name="Straight Connector 15">
            <a:extLst>
              <a:ext uri="{FF2B5EF4-FFF2-40B4-BE49-F238E27FC236}">
                <a16:creationId xmlns:a16="http://schemas.microsoft.com/office/drawing/2014/main" id="{FC3AA981-621B-4518-8354-451D9217BB63}"/>
              </a:ext>
            </a:extLst>
          </p:cNvPr>
          <p:cNvCxnSpPr/>
          <p:nvPr/>
        </p:nvCxnSpPr>
        <p:spPr>
          <a:xfrm>
            <a:off x="7394155" y="3134925"/>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3" name="Rectangle 10">
            <a:extLst>
              <a:ext uri="{FF2B5EF4-FFF2-40B4-BE49-F238E27FC236}">
                <a16:creationId xmlns:a16="http://schemas.microsoft.com/office/drawing/2014/main" id="{70D024FC-25A3-495D-9B65-875C2BD5C9E6}"/>
              </a:ext>
            </a:extLst>
          </p:cNvPr>
          <p:cNvSpPr/>
          <p:nvPr/>
        </p:nvSpPr>
        <p:spPr>
          <a:xfrm>
            <a:off x="9738874" y="2551381"/>
            <a:ext cx="2088000" cy="492443"/>
          </a:xfrm>
          <a:prstGeom prst="rect">
            <a:avLst/>
          </a:prstGeom>
        </p:spPr>
        <p:txBody>
          <a:bodyPr vert="horz" wrap="square" lIns="0" tIns="0" rIns="0" bIns="0" rtlCol="0">
            <a:spAutoFit/>
          </a:bodyPr>
          <a:lstStyle/>
          <a:p>
            <a:pPr>
              <a:spcBef>
                <a:spcPts val="1200"/>
              </a:spcBef>
            </a:pPr>
            <a:r>
              <a:rPr lang="en-GB" sz="3200" b="1" dirty="0" smtClean="0">
                <a:solidFill>
                  <a:schemeClr val="accent1"/>
                </a:solidFill>
                <a:latin typeface="Arial" panose="020B0604020202020204" pitchFamily="34" charset="0"/>
                <a:cs typeface="Arial" panose="020B0604020202020204" pitchFamily="34" charset="0"/>
              </a:rPr>
              <a:t>44%</a:t>
            </a:r>
            <a:endParaRPr lang="en-GB" sz="3200" b="1" dirty="0">
              <a:solidFill>
                <a:schemeClr val="accent1"/>
              </a:solidFill>
              <a:latin typeface="Arial" panose="020B0604020202020204" pitchFamily="34" charset="0"/>
              <a:cs typeface="Arial" panose="020B0604020202020204" pitchFamily="34" charset="0"/>
            </a:endParaRPr>
          </a:p>
        </p:txBody>
      </p:sp>
      <p:cxnSp>
        <p:nvCxnSpPr>
          <p:cNvPr id="34" name="Straight Connector 15">
            <a:extLst>
              <a:ext uri="{FF2B5EF4-FFF2-40B4-BE49-F238E27FC236}">
                <a16:creationId xmlns:a16="http://schemas.microsoft.com/office/drawing/2014/main" id="{FC3AA981-621B-4518-8354-451D9217BB63}"/>
              </a:ext>
            </a:extLst>
          </p:cNvPr>
          <p:cNvCxnSpPr/>
          <p:nvPr/>
        </p:nvCxnSpPr>
        <p:spPr>
          <a:xfrm>
            <a:off x="9738874" y="3140891"/>
            <a:ext cx="2088000"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5" name="Content Placeholder 8">
            <a:extLst>
              <a:ext uri="{FF2B5EF4-FFF2-40B4-BE49-F238E27FC236}">
                <a16:creationId xmlns:a16="http://schemas.microsoft.com/office/drawing/2014/main" id="{623C554A-7B62-40BC-A1B6-DFF573DD9E01}"/>
              </a:ext>
            </a:extLst>
          </p:cNvPr>
          <p:cNvSpPr txBox="1">
            <a:spLocks/>
          </p:cNvSpPr>
          <p:nvPr/>
        </p:nvSpPr>
        <p:spPr>
          <a:xfrm>
            <a:off x="359998" y="2140571"/>
            <a:ext cx="11466873" cy="307777"/>
          </a:xfrm>
          <a:prstGeom prst="rect">
            <a:avLst/>
          </a:prstGeom>
        </p:spPr>
        <p:txBody>
          <a:bodyPr vert="horz" lIns="0" tIns="0" rIns="0" bIns="0" rtlCol="0">
            <a:sp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i="1" dirty="0" smtClean="0">
                <a:solidFill>
                  <a:schemeClr val="bg1"/>
                </a:solidFill>
              </a:rPr>
              <a:t>Россия:</a:t>
            </a:r>
            <a:endParaRPr lang="en-GB" sz="2000" i="1" dirty="0">
              <a:solidFill>
                <a:schemeClr val="bg1"/>
              </a:solidFill>
            </a:endParaRPr>
          </a:p>
        </p:txBody>
      </p:sp>
      <p:sp>
        <p:nvSpPr>
          <p:cNvPr id="36" name="Content Placeholder 8">
            <a:extLst>
              <a:ext uri="{FF2B5EF4-FFF2-40B4-BE49-F238E27FC236}">
                <a16:creationId xmlns:a16="http://schemas.microsoft.com/office/drawing/2014/main" id="{623C554A-7B62-40BC-A1B6-DFF573DD9E01}"/>
              </a:ext>
            </a:extLst>
          </p:cNvPr>
          <p:cNvSpPr txBox="1">
            <a:spLocks/>
          </p:cNvSpPr>
          <p:nvPr/>
        </p:nvSpPr>
        <p:spPr>
          <a:xfrm>
            <a:off x="359997" y="3433864"/>
            <a:ext cx="11466873" cy="307777"/>
          </a:xfrm>
          <a:prstGeom prst="rect">
            <a:avLst/>
          </a:prstGeom>
        </p:spPr>
        <p:txBody>
          <a:bodyPr vert="horz" lIns="0" tIns="0" rIns="0" bIns="0" rtlCol="0">
            <a:sp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2pPr>
            <a:lvl3pPr marL="36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3pPr>
            <a:lvl4pPr marL="540000" indent="-180975"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4pPr>
            <a:lvl5pPr marL="720000" indent="-180000" algn="l" defTabSz="914400" rtl="0" eaLnBrk="1" latinLnBrk="0" hangingPunct="1">
              <a:lnSpc>
                <a:spcPct val="100000"/>
              </a:lnSpc>
              <a:spcBef>
                <a:spcPts val="600"/>
              </a:spcBef>
              <a:buFont typeface="Arial" panose="020B0604020202020204" pitchFamily="34" charset="0"/>
              <a:buChar char="ꟷ"/>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i="1" dirty="0" smtClean="0">
                <a:solidFill>
                  <a:schemeClr val="bg1"/>
                </a:solidFill>
              </a:rPr>
              <a:t>Мир:</a:t>
            </a:r>
            <a:endParaRPr lang="en-GB" sz="2000" i="1" dirty="0">
              <a:solidFill>
                <a:schemeClr val="bg1"/>
              </a:solidFill>
            </a:endParaRPr>
          </a:p>
        </p:txBody>
      </p:sp>
      <p:sp>
        <p:nvSpPr>
          <p:cNvPr id="3" name="Номер слайда 2"/>
          <p:cNvSpPr>
            <a:spLocks noGrp="1"/>
          </p:cNvSpPr>
          <p:nvPr>
            <p:ph type="sldNum" sz="quarter" idx="4"/>
          </p:nvPr>
        </p:nvSpPr>
        <p:spPr/>
        <p:txBody>
          <a:bodyPr/>
          <a:lstStyle/>
          <a:p>
            <a:fld id="{4034BEE3-566C-4068-A777-C3A4762E861B}" type="slidenum">
              <a:rPr lang="en-GB" smtClean="0"/>
              <a:pPr/>
              <a:t>5</a:t>
            </a:fld>
            <a:endParaRPr lang="en-GB" dirty="0"/>
          </a:p>
        </p:txBody>
      </p:sp>
    </p:spTree>
    <p:extLst>
      <p:ext uri="{BB962C8B-B14F-4D97-AF65-F5344CB8AC3E}">
        <p14:creationId xmlns:p14="http://schemas.microsoft.com/office/powerpoint/2010/main" val="852560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1">
            <a:extLst>
              <a:ext uri="{FF2B5EF4-FFF2-40B4-BE49-F238E27FC236}">
                <a16:creationId xmlns:a16="http://schemas.microsoft.com/office/drawing/2014/main" id="{18CD675F-0C8A-4EDE-94B5-66D872BBB6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776" t="12776" r="1" b="1"/>
          <a:stretch/>
        </p:blipFill>
        <p:spPr>
          <a:xfrm flipH="1">
            <a:off x="-11220" y="-5630"/>
            <a:ext cx="12203219" cy="6130622"/>
          </a:xfrm>
          <a:prstGeom prst="rect">
            <a:avLst/>
          </a:prstGeom>
        </p:spPr>
      </p:pic>
      <p:graphicFrame>
        <p:nvGraphicFramePr>
          <p:cNvPr id="10" name="Content Placeholder 9">
            <a:extLst>
              <a:ext uri="{FF2B5EF4-FFF2-40B4-BE49-F238E27FC236}">
                <a16:creationId xmlns:a16="http://schemas.microsoft.com/office/drawing/2014/main" id="{A6A1E0FE-FCE2-4012-A101-E40DF8BE64F5}"/>
              </a:ext>
            </a:extLst>
          </p:cNvPr>
          <p:cNvGraphicFramePr>
            <a:graphicFrameLocks noGrp="1"/>
          </p:cNvGraphicFramePr>
          <p:nvPr>
            <p:ph idx="1"/>
            <p:custDataLst>
              <p:tags r:id="rId1"/>
            </p:custDataLst>
            <p:extLst>
              <p:ext uri="{D42A27DB-BD31-4B8C-83A1-F6EECF244321}">
                <p14:modId xmlns:p14="http://schemas.microsoft.com/office/powerpoint/2010/main" val="301828636"/>
              </p:ext>
            </p:extLst>
          </p:nvPr>
        </p:nvGraphicFramePr>
        <p:xfrm>
          <a:off x="359999" y="1716617"/>
          <a:ext cx="5037137" cy="4003675"/>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D035B891-AB20-4DF1-B009-E0B7A8C4D049}"/>
              </a:ext>
            </a:extLst>
          </p:cNvPr>
          <p:cNvSpPr>
            <a:spLocks noGrp="1"/>
          </p:cNvSpPr>
          <p:nvPr>
            <p:ph type="title"/>
          </p:nvPr>
        </p:nvSpPr>
        <p:spPr>
          <a:xfrm>
            <a:off x="359999" y="754457"/>
            <a:ext cx="6235534" cy="404119"/>
          </a:xfrm>
        </p:spPr>
        <p:txBody>
          <a:bodyPr/>
          <a:lstStyle/>
          <a:p>
            <a:r>
              <a:rPr lang="ru-RU" dirty="0" smtClean="0">
                <a:solidFill>
                  <a:srgbClr val="000000"/>
                </a:solidFill>
              </a:rPr>
              <a:t>Но найти настоящие </a:t>
            </a:r>
            <a:r>
              <a:rPr lang="ru-RU" dirty="0" err="1" smtClean="0">
                <a:solidFill>
                  <a:srgbClr val="000000"/>
                </a:solidFill>
              </a:rPr>
              <a:t>инсайты</a:t>
            </a:r>
            <a:r>
              <a:rPr lang="ru-RU" dirty="0" smtClean="0">
                <a:solidFill>
                  <a:srgbClr val="000000"/>
                </a:solidFill>
              </a:rPr>
              <a:t> российским маркетологам сложнее</a:t>
            </a:r>
            <a:endParaRPr lang="en-GB" dirty="0">
              <a:solidFill>
                <a:srgbClr val="000000"/>
              </a:solidFill>
            </a:endParaRPr>
          </a:p>
        </p:txBody>
      </p:sp>
      <p:sp>
        <p:nvSpPr>
          <p:cNvPr id="6" name="Text Placeholder 5">
            <a:extLst>
              <a:ext uri="{FF2B5EF4-FFF2-40B4-BE49-F238E27FC236}">
                <a16:creationId xmlns:a16="http://schemas.microsoft.com/office/drawing/2014/main" id="{6368BAE5-BD8C-4CA9-9415-B898382B29FE}"/>
              </a:ext>
            </a:extLst>
          </p:cNvPr>
          <p:cNvSpPr>
            <a:spLocks noGrp="1"/>
          </p:cNvSpPr>
          <p:nvPr>
            <p:ph type="body" sz="quarter" idx="18"/>
          </p:nvPr>
        </p:nvSpPr>
        <p:spPr/>
        <p:txBody>
          <a:bodyPr/>
          <a:lstStyle/>
          <a:p>
            <a:endParaRPr lang="en-GB"/>
          </a:p>
        </p:txBody>
      </p:sp>
      <p:sp>
        <p:nvSpPr>
          <p:cNvPr id="9" name="Прямоугольник 8"/>
          <p:cNvSpPr/>
          <p:nvPr/>
        </p:nvSpPr>
        <p:spPr>
          <a:xfrm>
            <a:off x="254000" y="1918663"/>
            <a:ext cx="6096000" cy="757130"/>
          </a:xfrm>
          <a:prstGeom prst="rect">
            <a:avLst/>
          </a:prstGeom>
        </p:spPr>
        <p:txBody>
          <a:bodyPr>
            <a:spAutoFit/>
          </a:bodyPr>
          <a:lstStyle/>
          <a:p>
            <a:pPr>
              <a:defRPr sz="1440" b="1" i="0" u="none" strike="noStrike" kern="1200" baseline="0">
                <a:solidFill>
                  <a:srgbClr val="717171"/>
                </a:solidFill>
                <a:latin typeface="+mn-lt"/>
                <a:ea typeface="+mn-ea"/>
                <a:cs typeface="Kantar Brown TT Light" panose="020B0404020101010102" pitchFamily="34" charset="0"/>
              </a:defRPr>
            </a:pPr>
            <a:r>
              <a:rPr lang="ru-RU" i="1" dirty="0" smtClean="0">
                <a:solidFill>
                  <a:schemeClr val="tx1">
                    <a:lumMod val="75000"/>
                  </a:schemeClr>
                </a:solidFill>
              </a:rPr>
              <a:t>Насколько Вы уверены, что Ваша организация успешно интегрирует разные источники данных, чтобы найти действенные </a:t>
            </a:r>
            <a:r>
              <a:rPr lang="ru-RU" i="1" dirty="0" err="1" smtClean="0">
                <a:solidFill>
                  <a:schemeClr val="tx1">
                    <a:lumMod val="75000"/>
                  </a:schemeClr>
                </a:solidFill>
              </a:rPr>
              <a:t>инсайты</a:t>
            </a:r>
            <a:r>
              <a:rPr lang="en-GB" i="1" dirty="0" smtClean="0">
                <a:solidFill>
                  <a:schemeClr val="tx1">
                    <a:lumMod val="75000"/>
                  </a:schemeClr>
                </a:solidFill>
              </a:rPr>
              <a:t>?</a:t>
            </a:r>
            <a:endParaRPr lang="en-GB" i="1" dirty="0">
              <a:solidFill>
                <a:schemeClr val="tx1">
                  <a:lumMod val="75000"/>
                </a:schemeClr>
              </a:solidFill>
            </a:endParaRPr>
          </a:p>
        </p:txBody>
      </p:sp>
      <p:sp>
        <p:nvSpPr>
          <p:cNvPr id="11" name="Выноска 2 (с границей) 10"/>
          <p:cNvSpPr/>
          <p:nvPr/>
        </p:nvSpPr>
        <p:spPr bwMode="ltGray">
          <a:xfrm>
            <a:off x="3056988" y="2737413"/>
            <a:ext cx="2711367" cy="368766"/>
          </a:xfrm>
          <a:prstGeom prst="accentCallout2">
            <a:avLst>
              <a:gd name="adj1" fmla="val 18750"/>
              <a:gd name="adj2" fmla="val -8333"/>
              <a:gd name="adj3" fmla="val 18750"/>
              <a:gd name="adj4" fmla="val -16667"/>
              <a:gd name="adj5" fmla="val 80741"/>
              <a:gd name="adj6" fmla="val -3278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ru-RU" sz="1400" b="0" dirty="0" smtClean="0">
                <a:solidFill>
                  <a:schemeClr val="tx1"/>
                </a:solidFill>
              </a:rPr>
              <a:t>13% в Мире</a:t>
            </a:r>
          </a:p>
        </p:txBody>
      </p:sp>
      <p:sp>
        <p:nvSpPr>
          <p:cNvPr id="3" name="Номер слайда 2"/>
          <p:cNvSpPr>
            <a:spLocks noGrp="1"/>
          </p:cNvSpPr>
          <p:nvPr>
            <p:ph type="sldNum" sz="quarter" idx="4"/>
          </p:nvPr>
        </p:nvSpPr>
        <p:spPr/>
        <p:txBody>
          <a:bodyPr/>
          <a:lstStyle/>
          <a:p>
            <a:fld id="{4034BEE3-566C-4068-A777-C3A4762E861B}" type="slidenum">
              <a:rPr lang="en-GB" smtClean="0"/>
              <a:pPr/>
              <a:t>6</a:t>
            </a:fld>
            <a:endParaRPr lang="en-GB" dirty="0"/>
          </a:p>
        </p:txBody>
      </p:sp>
    </p:spTree>
    <p:extLst>
      <p:ext uri="{BB962C8B-B14F-4D97-AF65-F5344CB8AC3E}">
        <p14:creationId xmlns:p14="http://schemas.microsoft.com/office/powerpoint/2010/main" val="78610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2">
            <a:extLst>
              <a:ext uri="{FF2B5EF4-FFF2-40B4-BE49-F238E27FC236}">
                <a16:creationId xmlns:a16="http://schemas.microsoft.com/office/drawing/2014/main" id="{DAEF0B4D-0035-45CE-BB28-874FA3F38F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
            <a:ext cx="12193200" cy="6123601"/>
          </a:xfrm>
          <a:prstGeom prst="rect">
            <a:avLst/>
          </a:prstGeom>
        </p:spPr>
      </p:pic>
      <p:sp>
        <p:nvSpPr>
          <p:cNvPr id="5" name="Rectangle 4">
            <a:extLst>
              <a:ext uri="{FF2B5EF4-FFF2-40B4-BE49-F238E27FC236}">
                <a16:creationId xmlns:a16="http://schemas.microsoft.com/office/drawing/2014/main" id="{EB002823-1C68-4FAB-AC22-F6BC528AAAB9}"/>
              </a:ext>
            </a:extLst>
          </p:cNvPr>
          <p:cNvSpPr/>
          <p:nvPr/>
        </p:nvSpPr>
        <p:spPr bwMode="ltGray">
          <a:xfrm>
            <a:off x="0" y="0"/>
            <a:ext cx="12192000" cy="6123600"/>
          </a:xfrm>
          <a:prstGeom prst="rect">
            <a:avLst/>
          </a:prstGeom>
          <a:gradFill flip="none" rotWithShape="1">
            <a:gsLst>
              <a:gs pos="0">
                <a:srgbClr val="000000">
                  <a:alpha val="0"/>
                </a:srgbClr>
              </a:gs>
              <a:gs pos="23000">
                <a:srgbClr val="000000">
                  <a:alpha val="70000"/>
                </a:srgbClr>
              </a:gs>
              <a:gs pos="55000">
                <a:srgbClr val="000000"/>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600" b="0" dirty="0" err="1">
              <a:solidFill>
                <a:schemeClr val="bg1"/>
              </a:solidFill>
            </a:endParaRPr>
          </a:p>
        </p:txBody>
      </p:sp>
      <p:graphicFrame>
        <p:nvGraphicFramePr>
          <p:cNvPr id="23" name="Content Placeholder 22">
            <a:extLst>
              <a:ext uri="{FF2B5EF4-FFF2-40B4-BE49-F238E27FC236}">
                <a16:creationId xmlns:a16="http://schemas.microsoft.com/office/drawing/2014/main" id="{73F014E9-2A3A-40EC-B590-E941B56BA290}"/>
              </a:ext>
            </a:extLst>
          </p:cNvPr>
          <p:cNvGraphicFramePr>
            <a:graphicFrameLocks noGrp="1"/>
          </p:cNvGraphicFramePr>
          <p:nvPr>
            <p:ph idx="1"/>
            <p:custDataLst>
              <p:tags r:id="rId1"/>
            </p:custDataLst>
            <p:extLst>
              <p:ext uri="{D42A27DB-BD31-4B8C-83A1-F6EECF244321}">
                <p14:modId xmlns:p14="http://schemas.microsoft.com/office/powerpoint/2010/main" val="1083969405"/>
              </p:ext>
            </p:extLst>
          </p:nvPr>
        </p:nvGraphicFramePr>
        <p:xfrm>
          <a:off x="428099" y="2317755"/>
          <a:ext cx="3678237" cy="4003675"/>
        </p:xfrm>
        <a:graphic>
          <a:graphicData uri="http://schemas.openxmlformats.org/drawingml/2006/chart">
            <c:chart xmlns:c="http://schemas.openxmlformats.org/drawingml/2006/chart" xmlns:r="http://schemas.openxmlformats.org/officeDocument/2006/relationships" r:id="rId7"/>
          </a:graphicData>
        </a:graphic>
      </p:graphicFrame>
      <p:sp>
        <p:nvSpPr>
          <p:cNvPr id="15" name="Title 14">
            <a:extLst>
              <a:ext uri="{FF2B5EF4-FFF2-40B4-BE49-F238E27FC236}">
                <a16:creationId xmlns:a16="http://schemas.microsoft.com/office/drawing/2014/main" id="{42C3754C-8D05-46A3-A392-686FCC6B08E9}"/>
              </a:ext>
            </a:extLst>
          </p:cNvPr>
          <p:cNvSpPr>
            <a:spLocks noGrp="1"/>
          </p:cNvSpPr>
          <p:nvPr>
            <p:ph type="title"/>
          </p:nvPr>
        </p:nvSpPr>
        <p:spPr/>
        <p:txBody>
          <a:bodyPr/>
          <a:lstStyle/>
          <a:p>
            <a:r>
              <a:rPr lang="ru-RU" dirty="0" smtClean="0">
                <a:solidFill>
                  <a:schemeClr val="bg1"/>
                </a:solidFill>
              </a:rPr>
              <a:t>Насколько мы умеем работать с частотой?</a:t>
            </a:r>
            <a:endParaRPr lang="en-GB" dirty="0">
              <a:solidFill>
                <a:schemeClr val="bg1"/>
              </a:solidFill>
            </a:endParaRPr>
          </a:p>
        </p:txBody>
      </p:sp>
      <p:sp>
        <p:nvSpPr>
          <p:cNvPr id="20" name="Text Placeholder 19">
            <a:extLst>
              <a:ext uri="{FF2B5EF4-FFF2-40B4-BE49-F238E27FC236}">
                <a16:creationId xmlns:a16="http://schemas.microsoft.com/office/drawing/2014/main" id="{3803BD16-00EA-4877-A267-937001E21E6A}"/>
              </a:ext>
            </a:extLst>
          </p:cNvPr>
          <p:cNvSpPr>
            <a:spLocks noGrp="1"/>
          </p:cNvSpPr>
          <p:nvPr>
            <p:ph type="body" sz="quarter" idx="18"/>
          </p:nvPr>
        </p:nvSpPr>
        <p:spPr/>
        <p:txBody>
          <a:bodyPr/>
          <a:lstStyle/>
          <a:p>
            <a:endParaRPr lang="en-GB"/>
          </a:p>
        </p:txBody>
      </p:sp>
      <p:graphicFrame>
        <p:nvGraphicFramePr>
          <p:cNvPr id="24" name="Content Placeholder 22">
            <a:extLst>
              <a:ext uri="{FF2B5EF4-FFF2-40B4-BE49-F238E27FC236}">
                <a16:creationId xmlns:a16="http://schemas.microsoft.com/office/drawing/2014/main" id="{A4F0C6F5-8C12-46BF-9392-707485ABDC66}"/>
              </a:ext>
            </a:extLst>
          </p:cNvPr>
          <p:cNvGraphicFramePr>
            <a:graphicFrameLocks noGrp="1"/>
          </p:cNvGraphicFramePr>
          <p:nvPr>
            <p:ph idx="14"/>
            <p:custDataLst>
              <p:tags r:id="rId2"/>
            </p:custDataLst>
            <p:extLst>
              <p:ext uri="{D42A27DB-BD31-4B8C-83A1-F6EECF244321}">
                <p14:modId xmlns:p14="http://schemas.microsoft.com/office/powerpoint/2010/main" val="1860566140"/>
              </p:ext>
            </p:extLst>
          </p:nvPr>
        </p:nvGraphicFramePr>
        <p:xfrm>
          <a:off x="4319061" y="2317755"/>
          <a:ext cx="3679825" cy="400367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Content Placeholder 22">
            <a:extLst>
              <a:ext uri="{FF2B5EF4-FFF2-40B4-BE49-F238E27FC236}">
                <a16:creationId xmlns:a16="http://schemas.microsoft.com/office/drawing/2014/main" id="{FAEE4A37-C26A-4D47-8476-59A3A2492D59}"/>
              </a:ext>
            </a:extLst>
          </p:cNvPr>
          <p:cNvGraphicFramePr>
            <a:graphicFrameLocks/>
          </p:cNvGraphicFramePr>
          <p:nvPr>
            <p:custDataLst>
              <p:tags r:id="rId3"/>
            </p:custDataLst>
            <p:extLst>
              <p:ext uri="{D42A27DB-BD31-4B8C-83A1-F6EECF244321}">
                <p14:modId xmlns:p14="http://schemas.microsoft.com/office/powerpoint/2010/main" val="3926421083"/>
              </p:ext>
            </p:extLst>
          </p:nvPr>
        </p:nvGraphicFramePr>
        <p:xfrm>
          <a:off x="7667627" y="5414012"/>
          <a:ext cx="4368799" cy="562773"/>
        </p:xfrm>
        <a:graphic>
          <a:graphicData uri="http://schemas.openxmlformats.org/drawingml/2006/chart">
            <c:chart xmlns:c="http://schemas.openxmlformats.org/drawingml/2006/chart" xmlns:r="http://schemas.openxmlformats.org/officeDocument/2006/relationships" r:id="rId9"/>
          </a:graphicData>
        </a:graphic>
      </p:graphicFrame>
      <p:sp>
        <p:nvSpPr>
          <p:cNvPr id="14" name="Прямоугольник 13"/>
          <p:cNvSpPr/>
          <p:nvPr/>
        </p:nvSpPr>
        <p:spPr>
          <a:xfrm>
            <a:off x="359999" y="1635409"/>
            <a:ext cx="10594446" cy="535531"/>
          </a:xfrm>
          <a:prstGeom prst="rect">
            <a:avLst/>
          </a:prstGeom>
        </p:spPr>
        <p:txBody>
          <a:bodyPr wrap="square">
            <a:spAutoFit/>
          </a:bodyPr>
          <a:lstStyle/>
          <a:p>
            <a:pPr>
              <a:defRPr sz="1440" b="1" i="0" u="none" strike="noStrike" kern="1200" baseline="0">
                <a:solidFill>
                  <a:srgbClr val="717171"/>
                </a:solidFill>
                <a:latin typeface="+mn-lt"/>
                <a:ea typeface="+mn-ea"/>
                <a:cs typeface="Kantar Brown TT Light" panose="020B0404020101010102" pitchFamily="34" charset="0"/>
              </a:defRPr>
            </a:pPr>
            <a:r>
              <a:rPr lang="ru-RU" i="1" dirty="0" smtClean="0">
                <a:solidFill>
                  <a:schemeClr val="bg1"/>
                </a:solidFill>
              </a:rPr>
              <a:t>Насколько Вы уверены, что Ваша организация успешно работает с оптимальной частотой контакта с потребителем</a:t>
            </a:r>
            <a:r>
              <a:rPr lang="en-GB" i="1" dirty="0" smtClean="0">
                <a:solidFill>
                  <a:schemeClr val="bg1"/>
                </a:solidFill>
              </a:rPr>
              <a:t>?</a:t>
            </a:r>
            <a:endParaRPr lang="en-GB" i="1" dirty="0">
              <a:solidFill>
                <a:schemeClr val="bg1"/>
              </a:solidFill>
            </a:endParaRPr>
          </a:p>
        </p:txBody>
      </p:sp>
      <p:sp>
        <p:nvSpPr>
          <p:cNvPr id="3" name="Номер слайда 2"/>
          <p:cNvSpPr>
            <a:spLocks noGrp="1"/>
          </p:cNvSpPr>
          <p:nvPr>
            <p:ph type="sldNum" sz="quarter" idx="4"/>
          </p:nvPr>
        </p:nvSpPr>
        <p:spPr/>
        <p:txBody>
          <a:bodyPr/>
          <a:lstStyle/>
          <a:p>
            <a:fld id="{4034BEE3-566C-4068-A777-C3A4762E861B}" type="slidenum">
              <a:rPr lang="en-GB" smtClean="0"/>
              <a:pPr/>
              <a:t>7</a:t>
            </a:fld>
            <a:endParaRPr lang="en-GB" dirty="0"/>
          </a:p>
        </p:txBody>
      </p:sp>
    </p:spTree>
    <p:extLst>
      <p:ext uri="{BB962C8B-B14F-4D97-AF65-F5344CB8AC3E}">
        <p14:creationId xmlns:p14="http://schemas.microsoft.com/office/powerpoint/2010/main" val="3921969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37F00646-281E-4A3C-A499-5050C35E226F}"/>
              </a:ext>
            </a:extLst>
          </p:cNvPr>
          <p:cNvGraphicFramePr/>
          <p:nvPr>
            <p:custDataLst>
              <p:tags r:id="rId1"/>
            </p:custDataLst>
            <p:extLst/>
          </p:nvPr>
        </p:nvGraphicFramePr>
        <p:xfrm>
          <a:off x="6191250" y="1527558"/>
          <a:ext cx="5635624" cy="4281968"/>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a:extLst>
              <a:ext uri="{FF2B5EF4-FFF2-40B4-BE49-F238E27FC236}">
                <a16:creationId xmlns:a16="http://schemas.microsoft.com/office/drawing/2014/main" id="{B940E2CE-A380-4CB3-A96D-7288BF71E6A6}"/>
              </a:ext>
            </a:extLst>
          </p:cNvPr>
          <p:cNvSpPr>
            <a:spLocks noGrp="1"/>
          </p:cNvSpPr>
          <p:nvPr>
            <p:ph type="title"/>
          </p:nvPr>
        </p:nvSpPr>
        <p:spPr/>
        <p:txBody>
          <a:bodyPr vert="horz" lIns="0" tIns="0" rIns="0" bIns="0" rtlCol="0" anchor="t">
            <a:noAutofit/>
          </a:bodyPr>
          <a:lstStyle/>
          <a:p>
            <a:r>
              <a:rPr lang="ru-RU" dirty="0" smtClean="0"/>
              <a:t>Оптимальная частота в </a:t>
            </a:r>
            <a:r>
              <a:rPr lang="ru-RU" dirty="0" err="1" smtClean="0"/>
              <a:t>онлайне</a:t>
            </a:r>
            <a:r>
              <a:rPr lang="ru-RU" dirty="0" smtClean="0"/>
              <a:t> еще не достигнута</a:t>
            </a:r>
            <a:r>
              <a:rPr lang="en-SG" dirty="0"/>
              <a:t/>
            </a:r>
            <a:br>
              <a:rPr lang="en-SG" dirty="0"/>
            </a:br>
            <a:endParaRPr lang="es-ES" dirty="0"/>
          </a:p>
        </p:txBody>
      </p:sp>
      <p:sp>
        <p:nvSpPr>
          <p:cNvPr id="6" name="Footer Placeholder 3">
            <a:extLst>
              <a:ext uri="{FF2B5EF4-FFF2-40B4-BE49-F238E27FC236}">
                <a16:creationId xmlns:a16="http://schemas.microsoft.com/office/drawing/2014/main" id="{0B69E08D-1FF8-4DFF-9A75-057B52B184DE}"/>
              </a:ext>
            </a:extLst>
          </p:cNvPr>
          <p:cNvSpPr>
            <a:spLocks noGrp="1"/>
          </p:cNvSpPr>
          <p:nvPr>
            <p:ph type="ftr" sz="quarter" idx="11"/>
          </p:nvPr>
        </p:nvSpPr>
        <p:spPr>
          <a:xfrm>
            <a:off x="1818985" y="6427283"/>
            <a:ext cx="7495200" cy="198000"/>
          </a:xfrm>
        </p:spPr>
        <p:txBody>
          <a:bodyPr/>
          <a:lstStyle/>
          <a:p>
            <a:r>
              <a:rPr lang="en-GB" dirty="0"/>
              <a:t>Quelle: Kantar global </a:t>
            </a:r>
            <a:r>
              <a:rPr lang="en-GB" dirty="0" err="1"/>
              <a:t>CrossMedia</a:t>
            </a:r>
            <a:r>
              <a:rPr lang="en-GB" dirty="0"/>
              <a:t> </a:t>
            </a:r>
            <a:r>
              <a:rPr lang="en-GB" dirty="0" err="1"/>
              <a:t>Dat</a:t>
            </a:r>
            <a:r>
              <a:rPr lang="ru-RU" dirty="0"/>
              <a:t>ф</a:t>
            </a:r>
            <a:r>
              <a:rPr lang="en-GB" dirty="0"/>
              <a:t>base (506 Studies)</a:t>
            </a:r>
          </a:p>
        </p:txBody>
      </p:sp>
      <p:pic>
        <p:nvPicPr>
          <p:cNvPr id="11" name="Picture 10">
            <a:extLst>
              <a:ext uri="{FF2B5EF4-FFF2-40B4-BE49-F238E27FC236}">
                <a16:creationId xmlns:a16="http://schemas.microsoft.com/office/drawing/2014/main" id="{A1755B17-6A36-4E96-8DF9-06132A016B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527558"/>
            <a:ext cx="5996384" cy="3999600"/>
          </a:xfrm>
          <a:prstGeom prst="rect">
            <a:avLst/>
          </a:prstGeom>
        </p:spPr>
      </p:pic>
      <p:sp>
        <p:nvSpPr>
          <p:cNvPr id="3" name="Номер слайда 2"/>
          <p:cNvSpPr>
            <a:spLocks noGrp="1"/>
          </p:cNvSpPr>
          <p:nvPr>
            <p:ph type="sldNum" sz="quarter" idx="4"/>
          </p:nvPr>
        </p:nvSpPr>
        <p:spPr/>
        <p:txBody>
          <a:bodyPr/>
          <a:lstStyle/>
          <a:p>
            <a:fld id="{4034BEE3-566C-4068-A777-C3A4762E861B}" type="slidenum">
              <a:rPr lang="en-GB" smtClean="0">
                <a:solidFill>
                  <a:srgbClr val="333333"/>
                </a:solidFill>
              </a:rPr>
              <a:pPr/>
              <a:t>8</a:t>
            </a:fld>
            <a:endParaRPr lang="en-GB" dirty="0">
              <a:solidFill>
                <a:srgbClr val="333333"/>
              </a:solidFill>
            </a:endParaRPr>
          </a:p>
        </p:txBody>
      </p:sp>
    </p:spTree>
    <p:extLst>
      <p:ext uri="{BB962C8B-B14F-4D97-AF65-F5344CB8AC3E}">
        <p14:creationId xmlns:p14="http://schemas.microsoft.com/office/powerpoint/2010/main" val="2252091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E39E8-3EC7-4127-9916-D72FB3A31DB9}"/>
              </a:ext>
            </a:extLst>
          </p:cNvPr>
          <p:cNvSpPr>
            <a:spLocks noGrp="1"/>
          </p:cNvSpPr>
          <p:nvPr>
            <p:ph type="title"/>
          </p:nvPr>
        </p:nvSpPr>
        <p:spPr>
          <a:xfrm>
            <a:off x="360000" y="430717"/>
            <a:ext cx="6455668" cy="404119"/>
          </a:xfrm>
        </p:spPr>
        <p:txBody>
          <a:bodyPr/>
          <a:lstStyle/>
          <a:p>
            <a:r>
              <a:rPr lang="ru-RU" dirty="0" smtClean="0"/>
              <a:t>Нет полной уверенности в правильности </a:t>
            </a:r>
            <a:r>
              <a:rPr lang="ru-RU" dirty="0" err="1" smtClean="0"/>
              <a:t>медиамикса</a:t>
            </a:r>
            <a:endParaRPr lang="en-GB" dirty="0"/>
          </a:p>
        </p:txBody>
      </p:sp>
      <p:sp>
        <p:nvSpPr>
          <p:cNvPr id="10" name="Text Placeholder 9">
            <a:extLst>
              <a:ext uri="{FF2B5EF4-FFF2-40B4-BE49-F238E27FC236}">
                <a16:creationId xmlns:a16="http://schemas.microsoft.com/office/drawing/2014/main" id="{6E3C1F58-BC71-41D2-B67D-7B2A944EF3E7}"/>
              </a:ext>
            </a:extLst>
          </p:cNvPr>
          <p:cNvSpPr>
            <a:spLocks noGrp="1"/>
          </p:cNvSpPr>
          <p:nvPr>
            <p:ph type="body" sz="quarter" idx="19"/>
          </p:nvPr>
        </p:nvSpPr>
        <p:spPr/>
        <p:txBody>
          <a:bodyPr/>
          <a:lstStyle/>
          <a:p>
            <a:endParaRPr lang="en-GB" dirty="0"/>
          </a:p>
        </p:txBody>
      </p:sp>
      <p:pic>
        <p:nvPicPr>
          <p:cNvPr id="12" name="Picture 11">
            <a:extLst>
              <a:ext uri="{FF2B5EF4-FFF2-40B4-BE49-F238E27FC236}">
                <a16:creationId xmlns:a16="http://schemas.microsoft.com/office/drawing/2014/main" id="{ADB3E9A3-693C-4BC2-83CF-149C02FE4B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60733" y="0"/>
            <a:ext cx="4631267" cy="6858000"/>
          </a:xfrm>
          <a:prstGeom prst="rect">
            <a:avLst/>
          </a:prstGeom>
        </p:spPr>
      </p:pic>
      <p:sp>
        <p:nvSpPr>
          <p:cNvPr id="3" name="Прямоугольник 2"/>
          <p:cNvSpPr/>
          <p:nvPr/>
        </p:nvSpPr>
        <p:spPr>
          <a:xfrm>
            <a:off x="279400" y="1503463"/>
            <a:ext cx="6096000" cy="535531"/>
          </a:xfrm>
          <a:prstGeom prst="rect">
            <a:avLst/>
          </a:prstGeom>
        </p:spPr>
        <p:txBody>
          <a:bodyPr>
            <a:spAutoFit/>
          </a:bodyPr>
          <a:lstStyle/>
          <a:p>
            <a:pPr>
              <a:defRPr sz="1440" b="1" i="0" u="none" strike="noStrike" kern="1200" baseline="0">
                <a:solidFill>
                  <a:srgbClr val="717171"/>
                </a:solidFill>
                <a:latin typeface="+mn-lt"/>
                <a:ea typeface="+mn-ea"/>
                <a:cs typeface="Kantar Brown TT Light" panose="020B0404020101010102" pitchFamily="34" charset="0"/>
              </a:defRPr>
            </a:pPr>
            <a:r>
              <a:rPr lang="ru-RU" i="1" dirty="0" smtClean="0">
                <a:solidFill>
                  <a:schemeClr val="tx1">
                    <a:lumMod val="75000"/>
                  </a:schemeClr>
                </a:solidFill>
              </a:rPr>
              <a:t>Насколько Вы уверены, что Ваша организация сумела найти правильный баланс между онлайн и традиционными медиа</a:t>
            </a:r>
            <a:r>
              <a:rPr lang="en-GB" i="1" dirty="0" smtClean="0">
                <a:solidFill>
                  <a:schemeClr val="tx1">
                    <a:lumMod val="75000"/>
                  </a:schemeClr>
                </a:solidFill>
              </a:rPr>
              <a:t>?</a:t>
            </a:r>
            <a:endParaRPr lang="en-GB" i="1" dirty="0">
              <a:solidFill>
                <a:schemeClr val="tx1">
                  <a:lumMod val="75000"/>
                </a:schemeClr>
              </a:solidFill>
            </a:endParaRPr>
          </a:p>
        </p:txBody>
      </p:sp>
      <p:graphicFrame>
        <p:nvGraphicFramePr>
          <p:cNvPr id="13" name="Объект 12"/>
          <p:cNvGraphicFramePr>
            <a:graphicFrameLocks noGrp="1"/>
          </p:cNvGraphicFramePr>
          <p:nvPr>
            <p:ph idx="1"/>
            <p:extLst>
              <p:ext uri="{D42A27DB-BD31-4B8C-83A1-F6EECF244321}">
                <p14:modId xmlns:p14="http://schemas.microsoft.com/office/powerpoint/2010/main" val="2292333335"/>
              </p:ext>
            </p:extLst>
          </p:nvPr>
        </p:nvGraphicFramePr>
        <p:xfrm>
          <a:off x="360363" y="2370138"/>
          <a:ext cx="6827837" cy="3341687"/>
        </p:xfrm>
        <a:graphic>
          <a:graphicData uri="http://schemas.openxmlformats.org/drawingml/2006/chart">
            <c:chart xmlns:c="http://schemas.openxmlformats.org/drawingml/2006/chart" xmlns:r="http://schemas.openxmlformats.org/officeDocument/2006/relationships" r:id="rId4"/>
          </a:graphicData>
        </a:graphic>
      </p:graphicFrame>
      <p:sp>
        <p:nvSpPr>
          <p:cNvPr id="14" name="Выноска 2 (с границей) 13"/>
          <p:cNvSpPr/>
          <p:nvPr/>
        </p:nvSpPr>
        <p:spPr bwMode="ltGray">
          <a:xfrm>
            <a:off x="2673433" y="5227701"/>
            <a:ext cx="2711367" cy="368766"/>
          </a:xfrm>
          <a:prstGeom prst="accentCallout2">
            <a:avLst>
              <a:gd name="adj1" fmla="val 18750"/>
              <a:gd name="adj2" fmla="val -8333"/>
              <a:gd name="adj3" fmla="val 18750"/>
              <a:gd name="adj4" fmla="val -16667"/>
              <a:gd name="adj5" fmla="val -79975"/>
              <a:gd name="adj6" fmla="val -27163"/>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ru-RU" sz="1200" b="0" dirty="0" smtClean="0">
                <a:solidFill>
                  <a:schemeClr val="tx1"/>
                </a:solidFill>
              </a:rPr>
              <a:t>Снижение уверенности в Мире год от года</a:t>
            </a:r>
          </a:p>
        </p:txBody>
      </p:sp>
      <p:sp>
        <p:nvSpPr>
          <p:cNvPr id="6" name="Номер слайда 5"/>
          <p:cNvSpPr>
            <a:spLocks noGrp="1"/>
          </p:cNvSpPr>
          <p:nvPr>
            <p:ph type="sldNum" sz="quarter" idx="4"/>
          </p:nvPr>
        </p:nvSpPr>
        <p:spPr/>
        <p:txBody>
          <a:bodyPr/>
          <a:lstStyle/>
          <a:p>
            <a:fld id="{4034BEE3-566C-4068-A777-C3A4762E861B}" type="slidenum">
              <a:rPr lang="en-GB" smtClean="0"/>
              <a:pPr/>
              <a:t>9</a:t>
            </a:fld>
            <a:endParaRPr lang="en-GB" dirty="0"/>
          </a:p>
        </p:txBody>
      </p:sp>
    </p:spTree>
    <p:extLst>
      <p:ext uri="{BB962C8B-B14F-4D97-AF65-F5344CB8AC3E}">
        <p14:creationId xmlns:p14="http://schemas.microsoft.com/office/powerpoint/2010/main" val="1849115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CKSLIDES" val="6.1"/>
  <p:tag name="VERSIONID" val="711"/>
  <p:tag name="EXCLUDEHIDDENSLIDES" val="False"/>
  <p:tag name="NUMBEROFPAGES" val="21"/>
</p:tagLst>
</file>

<file path=ppt/tags/tag10.xml><?xml version="1.0" encoding="utf-8"?>
<p:tagLst xmlns:a="http://schemas.openxmlformats.org/drawingml/2006/main" xmlns:r="http://schemas.openxmlformats.org/officeDocument/2006/relationships" xmlns:p="http://schemas.openxmlformats.org/presentationml/2006/main">
  <p:tag name="COLOR" val="29,179,232"/>
</p:tagLst>
</file>

<file path=ppt/tags/tag11.xml><?xml version="1.0" encoding="utf-8"?>
<p:tagLst xmlns:a="http://schemas.openxmlformats.org/drawingml/2006/main" xmlns:r="http://schemas.openxmlformats.org/officeDocument/2006/relationships" xmlns:p="http://schemas.openxmlformats.org/presentationml/2006/main">
  <p:tag name="COLOR" val="29,179,232"/>
</p:tagLst>
</file>

<file path=ppt/tags/tag12.xml><?xml version="1.0" encoding="utf-8"?>
<p:tagLst xmlns:a="http://schemas.openxmlformats.org/drawingml/2006/main" xmlns:r="http://schemas.openxmlformats.org/officeDocument/2006/relationships" xmlns:p="http://schemas.openxmlformats.org/presentationml/2006/main">
  <p:tag name="COLOR" val="29,179,232"/>
</p:tagLst>
</file>

<file path=ppt/tags/tag13.xml><?xml version="1.0" encoding="utf-8"?>
<p:tagLst xmlns:a="http://schemas.openxmlformats.org/drawingml/2006/main" xmlns:r="http://schemas.openxmlformats.org/officeDocument/2006/relationships" xmlns:p="http://schemas.openxmlformats.org/presentationml/2006/main">
  <p:tag name="COLOR" val="29,179,232"/>
</p:tagLst>
</file>

<file path=ppt/tags/tag14.xml><?xml version="1.0" encoding="utf-8"?>
<p:tagLst xmlns:a="http://schemas.openxmlformats.org/drawingml/2006/main" xmlns:r="http://schemas.openxmlformats.org/officeDocument/2006/relationships" xmlns:p="http://schemas.openxmlformats.org/presentationml/2006/main">
  <p:tag name="COLOR" val="29,179,232"/>
</p:tagLst>
</file>

<file path=ppt/tags/tag15.xml><?xml version="1.0" encoding="utf-8"?>
<p:tagLst xmlns:a="http://schemas.openxmlformats.org/drawingml/2006/main" xmlns:r="http://schemas.openxmlformats.org/officeDocument/2006/relationships" xmlns:p="http://schemas.openxmlformats.org/presentationml/2006/main">
  <p:tag name="IMAGEDIMENSIONPROPERTIES" val="{&quot;height&quot;:&quot;299,1435&quot;,&quot;width&quot;:&quot;444,4036&quot;,&quot;top&quot;:&quot;156,625&quot;,&quot;left&quot;:&quot;28,34638&quot;}"/>
</p:tagLst>
</file>

<file path=ppt/tags/tag16.xml><?xml version="1.0" encoding="utf-8"?>
<p:tagLst xmlns:a="http://schemas.openxmlformats.org/drawingml/2006/main" xmlns:r="http://schemas.openxmlformats.org/officeDocument/2006/relationships" xmlns:p="http://schemas.openxmlformats.org/presentationml/2006/main">
  <p:tag name="COLOR" val="29,179,232"/>
</p:tagLst>
</file>

<file path=ppt/tags/tag17.xml><?xml version="1.0" encoding="utf-8"?>
<p:tagLst xmlns:a="http://schemas.openxmlformats.org/drawingml/2006/main" xmlns:r="http://schemas.openxmlformats.org/officeDocument/2006/relationships" xmlns:p="http://schemas.openxmlformats.org/presentationml/2006/main">
  <p:tag name="COLOR" val="29,179,232"/>
</p:tagLst>
</file>

<file path=ppt/tags/tag18.xml><?xml version="1.0" encoding="utf-8"?>
<p:tagLst xmlns:a="http://schemas.openxmlformats.org/drawingml/2006/main" xmlns:r="http://schemas.openxmlformats.org/officeDocument/2006/relationships" xmlns:p="http://schemas.openxmlformats.org/presentationml/2006/main">
  <p:tag name="COLOR" val="29,179,232"/>
</p:tagLst>
</file>

<file path=ppt/tags/tag2.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3.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ags/tag4.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5.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6.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7.xml><?xml version="1.0" encoding="utf-8"?>
<p:tagLst xmlns:a="http://schemas.openxmlformats.org/drawingml/2006/main" xmlns:r="http://schemas.openxmlformats.org/officeDocument/2006/relationships" xmlns:p="http://schemas.openxmlformats.org/presentationml/2006/main">
  <p:tag name="LOGO" val="CORPORATE_HEADER"/>
  <p:tag name="LOGO_POSITION" val="HEADER"/>
</p:tagLst>
</file>

<file path=ppt/tags/tag8.xml><?xml version="1.0" encoding="utf-8"?>
<p:tagLst xmlns:a="http://schemas.openxmlformats.org/drawingml/2006/main" xmlns:r="http://schemas.openxmlformats.org/officeDocument/2006/relationships" xmlns:p="http://schemas.openxmlformats.org/presentationml/2006/main">
  <p:tag name="TEMPLATEVERSION" val="7.1"/>
  <p:tag name="VERSIONNUMBER" val="711"/>
</p:tagLst>
</file>

<file path=ppt/tags/tag9.xml><?xml version="1.0" encoding="utf-8"?>
<p:tagLst xmlns:a="http://schemas.openxmlformats.org/drawingml/2006/main" xmlns:r="http://schemas.openxmlformats.org/officeDocument/2006/relationships" xmlns:p="http://schemas.openxmlformats.org/presentationml/2006/main">
  <p:tag name="LOGO" val="CORPORATE_FOOTER"/>
  <p:tag name="LOGO_POSITION" val="FOOTER"/>
  <p:tag name="LOGO_ORDER" val="1"/>
  <p:tag name="TEMPLATEVERSION" val="7.1"/>
  <p:tag name="VERSIONNUMBER" val="711"/>
</p:tagLst>
</file>

<file path=ppt/theme/theme1.xml><?xml version="1.0" encoding="utf-8"?>
<a:theme xmlns:a="http://schemas.openxmlformats.org/drawingml/2006/main" name="Kantar template master">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C23FF744-6EF1-4703-9F18-C96C6AEBAFAC}"/>
    </a:ext>
  </a:extLst>
</a:theme>
</file>

<file path=ppt/theme/theme2.xml><?xml version="1.0" encoding="utf-8"?>
<a:theme xmlns:a="http://schemas.openxmlformats.org/drawingml/2006/main" name="Content slides - no sub heading">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A923A3C-D6AD-4A15-9DE6-539C7735FA86}"/>
    </a:ext>
  </a:extLst>
</a:theme>
</file>

<file path=ppt/theme/theme3.xml><?xml version="1.0" encoding="utf-8"?>
<a:theme xmlns:a="http://schemas.openxmlformats.org/drawingml/2006/main" name="Technical">
  <a:themeElements>
    <a:clrScheme name="Kantar colour theme">
      <a:dk1>
        <a:srgbClr val="333333"/>
      </a:dk1>
      <a:lt1>
        <a:srgbClr val="FFFFFF"/>
      </a:lt1>
      <a:dk2>
        <a:srgbClr val="0060FF"/>
      </a:dk2>
      <a:lt2>
        <a:srgbClr val="802AB7"/>
      </a:lt2>
      <a:accent1>
        <a:srgbClr val="AEAE9F"/>
      </a:accent1>
      <a:accent2>
        <a:srgbClr val="00E5BA"/>
      </a:accent2>
      <a:accent3>
        <a:srgbClr val="00B600"/>
      </a:accent3>
      <a:accent4>
        <a:srgbClr val="FEDB00"/>
      </a:accent4>
      <a:accent5>
        <a:srgbClr val="FF5000"/>
      </a:accent5>
      <a:accent6>
        <a:srgbClr val="FA0028"/>
      </a:accent6>
      <a:hlink>
        <a:srgbClr val="0060FF"/>
      </a:hlink>
      <a:folHlink>
        <a:srgbClr val="802AB7"/>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Kantar presentation template 16x9.potx" id="{72C55E70-DCC0-48BC-A8D3-254C9D85EE6B}" vid="{7EC7FA21-6B0F-4391-A2F7-DA03143FE93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gnificance red">
      <a:srgbClr val="E10000"/>
    </a:custClr>
    <a:custClr name="Significance red light">
      <a:srgbClr val="ED6666"/>
    </a:custClr>
    <a:custClr name="Significance green">
      <a:srgbClr val="00D200"/>
    </a:custClr>
    <a:custClr name="Significance green light">
      <a:srgbClr val="66E466"/>
    </a:custClr>
    <a:custClr name="Custom light blue">
      <a:srgbClr val="00B6FF"/>
    </a:custClr>
    <a:custClr name="Custom light green">
      <a:srgbClr val="9EE900"/>
    </a:custClr>
    <a:custClr name="Custom magenta">
      <a:srgbClr val="C700D3"/>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429">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278C9160AD2408B590194F15DBC22" ma:contentTypeVersion="9" ma:contentTypeDescription="Create a new document." ma:contentTypeScope="" ma:versionID="09c2a4b0508b627c0c149fad733da5c6">
  <xsd:schema xmlns:xsd="http://www.w3.org/2001/XMLSchema" xmlns:xs="http://www.w3.org/2001/XMLSchema" xmlns:p="http://schemas.microsoft.com/office/2006/metadata/properties" xmlns:ns2="349d2e48-d219-423f-a60f-a81395996a24" xmlns:ns3="151f8561-6f96-4f27-8d07-5866307680bb" targetNamespace="http://schemas.microsoft.com/office/2006/metadata/properties" ma:root="true" ma:fieldsID="64704655ee80b2c7907e5f3b989bd232" ns2:_="" ns3:_="">
    <xsd:import namespace="349d2e48-d219-423f-a60f-a81395996a24"/>
    <xsd:import namespace="151f8561-6f96-4f27-8d07-5866307680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d2e48-d219-423f-a60f-a81395996a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1f8561-6f96-4f27-8d07-5866307680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F3404B-4F09-4AB4-85D4-C77C2A498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9d2e48-d219-423f-a60f-a81395996a24"/>
    <ds:schemaRef ds:uri="151f8561-6f96-4f27-8d07-5866307680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3.xml><?xml version="1.0" encoding="utf-8"?>
<ds:datastoreItem xmlns:ds="http://schemas.openxmlformats.org/officeDocument/2006/customXml" ds:itemID="{22193883-9DEF-4394-A746-8B0504B231C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Kantar presentation template 16x9</Template>
  <TotalTime>1801</TotalTime>
  <Words>2112</Words>
  <Application>Microsoft Office PowerPoint</Application>
  <PresentationFormat>Широкоэкранный</PresentationFormat>
  <Paragraphs>217</Paragraphs>
  <Slides>21</Slides>
  <Notes>13</Notes>
  <HiddenSlides>0</HiddenSlides>
  <MMClips>1</MMClips>
  <ScaleCrop>false</ScaleCrop>
  <HeadingPairs>
    <vt:vector size="6" baseType="variant">
      <vt:variant>
        <vt:lpstr>Использованные шрифты</vt:lpstr>
      </vt:variant>
      <vt:variant>
        <vt:i4>4</vt:i4>
      </vt:variant>
      <vt:variant>
        <vt:lpstr>Тема</vt:lpstr>
      </vt:variant>
      <vt:variant>
        <vt:i4>3</vt:i4>
      </vt:variant>
      <vt:variant>
        <vt:lpstr>Заголовки слайдов</vt:lpstr>
      </vt:variant>
      <vt:variant>
        <vt:i4>21</vt:i4>
      </vt:variant>
    </vt:vector>
  </HeadingPairs>
  <TitlesOfParts>
    <vt:vector size="28" baseType="lpstr">
      <vt:lpstr>Arial</vt:lpstr>
      <vt:lpstr>Calibri</vt:lpstr>
      <vt:lpstr>Kantar Brown TT Light</vt:lpstr>
      <vt:lpstr>Wingdings</vt:lpstr>
      <vt:lpstr>Kantar template master</vt:lpstr>
      <vt:lpstr>Content slides - no sub heading</vt:lpstr>
      <vt:lpstr>Technical</vt:lpstr>
      <vt:lpstr>Вызовы медиа индустрии: как их видят маркетологи и что может измениться в кризис</vt:lpstr>
      <vt:lpstr>Getting Media Right   Глобальное исследование Kantar среди представителей рекламодателей, агентств и самих медиа. Выборка 2019 – 488 респондентов Отдельная выборка по России </vt:lpstr>
      <vt:lpstr>TOP5 вызовов медиа индустрии до кризиса</vt:lpstr>
      <vt:lpstr>9 из 10 маркетологов убеждены, что необходимо понимать, как работают каналы коммуникации на потребителя… … но не понимают</vt:lpstr>
      <vt:lpstr>Независимые данные вызывают больше всего доверия в мире… но не в России</vt:lpstr>
      <vt:lpstr>Но найти настоящие инсайты российским маркетологам сложнее</vt:lpstr>
      <vt:lpstr>Насколько мы умеем работать с частотой?</vt:lpstr>
      <vt:lpstr>Оптимальная частота в онлайне еще не достигнута </vt:lpstr>
      <vt:lpstr>Нет полной уверенности в правильности медиамикса</vt:lpstr>
      <vt:lpstr>Новый контекст – всегда вызов</vt:lpstr>
      <vt:lpstr>Ведь мы знаем, что креатив не будет одинаково эффективен на разных платформах</vt:lpstr>
      <vt:lpstr>Лучший контекст не всегда тот, на который мы рассчитываем</vt:lpstr>
      <vt:lpstr>Кастомизация контента под площадку может увеличить вклад от кампании до 5ти раз</vt:lpstr>
      <vt:lpstr>Как получить максимум от медиа инвестиций</vt:lpstr>
      <vt:lpstr>Каналы по разному зависят от синергетического эффекта</vt:lpstr>
      <vt:lpstr>Просто прекратить инвестиции – не решение. Но оптимизация затрат путем перераспределения части бюджетов может помочь поддержать бренд</vt:lpstr>
      <vt:lpstr>Мы все еще пытаемся понять, как измерять ROI</vt:lpstr>
      <vt:lpstr>Баланс между краткосрочными и долгосрочными инвестициями в медиа</vt:lpstr>
      <vt:lpstr>Мы также знаем, сильные бренды восстанавливаются быстрее</vt:lpstr>
      <vt:lpstr>Что стоит делать сейчас</vt:lpstr>
      <vt:lpstr>Спасибо!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 can run to four lines if required – 30pt</dc:title>
  <dc:subject/>
  <dc:creator>Юлия Николаева</dc:creator>
  <cp:keywords>Julia.Nikolaeva@kantar.com</cp:keywords>
  <dc:description>апрель 2020</dc:description>
  <cp:lastModifiedBy>Юлия Николаева</cp:lastModifiedBy>
  <cp:revision>51</cp:revision>
  <cp:lastPrinted>2017-03-24T13:40:26Z</cp:lastPrinted>
  <dcterms:created xsi:type="dcterms:W3CDTF">2020-04-14T08:28:58Z</dcterms:created>
  <dcterms:modified xsi:type="dcterms:W3CDTF">2020-04-22T15:00:14Z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0x010100681278C9160AD2408B590194F15DBC22</vt:lpwstr>
  </property>
</Properties>
</file>