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719" r:id="rId2"/>
  </p:sldMasterIdLst>
  <p:notesMasterIdLst>
    <p:notesMasterId r:id="rId14"/>
  </p:notesMasterIdLst>
  <p:handoutMasterIdLst>
    <p:handoutMasterId r:id="rId15"/>
  </p:handoutMasterIdLst>
  <p:sldIdLst>
    <p:sldId id="328" r:id="rId3"/>
    <p:sldId id="346" r:id="rId4"/>
    <p:sldId id="322" r:id="rId5"/>
    <p:sldId id="350" r:id="rId6"/>
    <p:sldId id="330" r:id="rId7"/>
    <p:sldId id="345" r:id="rId8"/>
    <p:sldId id="331" r:id="rId9"/>
    <p:sldId id="333" r:id="rId10"/>
    <p:sldId id="336" r:id="rId11"/>
    <p:sldId id="353" r:id="rId12"/>
    <p:sldId id="351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521415D9-36F7-43E2-AB2F-B90AF26B5E84}">
      <p14:sectionLst xmlns:p14="http://schemas.microsoft.com/office/powerpoint/2010/main">
        <p14:section name="Default Section" id="{4737AD6E-8E7B-4B25-8E57-CA9C432C5A44}">
          <p14:sldIdLst>
            <p14:sldId id="328"/>
            <p14:sldId id="346"/>
            <p14:sldId id="322"/>
            <p14:sldId id="350"/>
            <p14:sldId id="330"/>
            <p14:sldId id="345"/>
            <p14:sldId id="331"/>
            <p14:sldId id="333"/>
            <p14:sldId id="336"/>
            <p14:sldId id="353"/>
            <p14:sldId id="3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939" userDrawn="1">
          <p15:clr>
            <a:srgbClr val="A4A3A4"/>
          </p15:clr>
        </p15:guide>
        <p15:guide id="2" pos="7680">
          <p15:clr>
            <a:srgbClr val="A4A3A4"/>
          </p15:clr>
        </p15:guide>
        <p15:guide id="3" orient="horz" pos="638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banova, Evgeniya" initials="KE" lastIdx="13" clrIdx="0">
    <p:extLst>
      <p:ext uri="{19B8F6BF-5375-455C-9EA6-DF929625EA0E}">
        <p15:presenceInfo xmlns:p15="http://schemas.microsoft.com/office/powerpoint/2012/main" userId="S-1-5-21-96684026-1888757961-1698245536-528334" providerId="AD"/>
      </p:ext>
    </p:extLst>
  </p:cmAuthor>
  <p:cmAuthor id="2" name="Evgenia Kochetkova" initials="EK" lastIdx="11" clrIdx="1">
    <p:extLst>
      <p:ext uri="{19B8F6BF-5375-455C-9EA6-DF929625EA0E}">
        <p15:presenceInfo xmlns:p15="http://schemas.microsoft.com/office/powerpoint/2012/main" userId="S-1-5-21-2414005191-2431363525-1628603290-152014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322"/>
    <a:srgbClr val="FBD009"/>
    <a:srgbClr val="FA9D1C"/>
    <a:srgbClr val="0D7681"/>
    <a:srgbClr val="073637"/>
    <a:srgbClr val="073D3D"/>
    <a:srgbClr val="059B46"/>
    <a:srgbClr val="81C995"/>
    <a:srgbClr val="00B050"/>
    <a:srgbClr val="145C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Segoe UI Light"/>
          <a:ea typeface="Segoe UI Light"/>
          <a:cs typeface="Segoe UI Light"/>
        </a:font>
        <a:srgbClr val="1A1E5A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Segoe UI"/>
          <a:ea typeface="Segoe UI"/>
          <a:cs typeface="Segoe UI"/>
        </a:font>
        <a:srgbClr val="122D98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EFEFE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1A1E5A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28" autoAdjust="0"/>
    <p:restoredTop sz="86163" autoAdjust="0"/>
  </p:normalViewPr>
  <p:slideViewPr>
    <p:cSldViewPr snapToGrid="0" snapToObjects="1" showGuides="1">
      <p:cViewPr varScale="1">
        <p:scale>
          <a:sx n="48" d="100"/>
          <a:sy n="48" d="100"/>
        </p:scale>
        <p:origin x="1140" y="84"/>
      </p:cViewPr>
      <p:guideLst>
        <p:guide orient="horz" pos="1939"/>
        <p:guide pos="7680"/>
        <p:guide orient="horz" pos="6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232DA-13D8-1446-8652-24B644600ED4}" type="datetimeFigureOut">
              <a:rPr lang="en-US" smtClean="0"/>
              <a:t>4/16/2020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7EDD2E-7AEF-D54A-9940-67BE1AD0F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07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5" name="Shape 4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99881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</a:t>
            </a:r>
            <a:r>
              <a:rPr lang="ru-RU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егодня хотим рассказать о том, как использовали технологию динамических видео для продвижения Виртуальной Бизнес</a:t>
            </a:r>
            <a:r>
              <a:rPr lang="en-US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-</a:t>
            </a:r>
            <a:r>
              <a:rPr lang="ru-RU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Карты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2311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Виртуальная бизнес карта это относительно новый продукт, </a:t>
            </a:r>
            <a:r>
              <a:rPr lang="ru-RU" sz="2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с рядом полезных функций, например, карту</a:t>
            </a:r>
            <a:r>
              <a:rPr lang="en-US" sz="2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можно открыть онлайн и оплачивать покупки без бумажных счетов.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200" baseline="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Целевая аудитория нашей кампании – это предприниматели нано-,микро-, малого и среднего бизнеса, которые ценят свое время, хорошо разбираются в технологиях и</a:t>
            </a:r>
            <a:r>
              <a:rPr lang="ru-RU" sz="2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готовы открыть новый продвинутый продукт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9924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Т.к. продукт достаточно</a:t>
            </a:r>
            <a:r>
              <a:rPr lang="ru-RU" sz="2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новый</a:t>
            </a:r>
            <a:r>
              <a:rPr lang="ru-RU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</a:t>
            </a:r>
            <a:r>
              <a:rPr lang="ru-RU" sz="2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то з</a:t>
            </a:r>
            <a:r>
              <a:rPr lang="ru-RU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адача кампании была</a:t>
            </a:r>
            <a:r>
              <a:rPr lang="ru-RU" sz="2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построить знание</a:t>
            </a:r>
            <a:r>
              <a:rPr lang="ru-RU" sz="2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ru-RU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о продукте </a:t>
            </a:r>
            <a:r>
              <a:rPr lang="ru-RU" sz="2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среди данной целевой аудитории</a:t>
            </a:r>
            <a:r>
              <a:rPr lang="ru-RU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рассказать о его</a:t>
            </a:r>
            <a:r>
              <a:rPr lang="ru-RU" sz="2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преимуществах и возможностях</a:t>
            </a:r>
            <a:r>
              <a:rPr lang="ru-RU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И</a:t>
            </a:r>
            <a:r>
              <a:rPr lang="ru-RU" sz="2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получить</a:t>
            </a:r>
            <a:r>
              <a:rPr lang="ru-RU" sz="220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конверсии в выпущенную карту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3989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Мы понимали, что наша аудитория очень неоднородна, делится не только по размеру и направлению бизнеса, но и облабает своими собственными потребностями и триггерами. </a:t>
            </a:r>
          </a:p>
          <a:p>
            <a:r>
              <a:rPr lang="ru-RU" sz="2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Перед нами стояла задча рассказать о всех бенефитах карты, поэтому мы выбрали формат динамического видео для продвижения продукта, чтобы персонализировать сообщение и повысить отклик среди разных групп целевой аудитории.</a:t>
            </a:r>
            <a:endParaRPr lang="ru-RU" sz="220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2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Были взяты 16 вариантов видео, 17 текстов и войсоверов из которых были собраны 120 роликов с разными сообщениями на разные категории аудитории. Это позволило также снизить затраты на продакшн более чем в 2 раза.</a:t>
            </a:r>
            <a:r>
              <a:rPr lang="ru-RU" sz="2200" baseline="0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 lang="ru-RU" sz="2200" baseline="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2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И вот что мы получили:</a:t>
            </a:r>
          </a:p>
        </p:txBody>
      </p:sp>
    </p:spTree>
    <p:extLst>
      <p:ext uri="{BB962C8B-B14F-4D97-AF65-F5344CB8AC3E}">
        <p14:creationId xmlns:p14="http://schemas.microsoft.com/office/powerpoint/2010/main" val="4235137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Одной персонализации видео не достаточно, чтобы получить высокую конверсию, поэтому в медиаплане мы сделали упор на </a:t>
            </a:r>
            <a:r>
              <a:rPr lang="en-US" sz="2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YouTube</a:t>
            </a:r>
            <a:r>
              <a:rPr lang="ru-RU" sz="2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как самую курпную видео площадку с большим кол-вом доступных таргетингов – мы разделили наше размещение на 3 группы – по интересам, по ключевым словам и по контенту. В итоге мы получили 360 связок видео-таргетинг</a:t>
            </a: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200" baseline="0" dirty="0" smtClean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Далее для оптимизации конверсий был использован формат </a:t>
            </a:r>
            <a:r>
              <a:rPr lang="en-US" sz="2200" baseline="0" dirty="0" err="1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Trueview</a:t>
            </a:r>
            <a:r>
              <a:rPr lang="en-US" sz="2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for Action</a:t>
            </a:r>
            <a:r>
              <a:rPr lang="ru-RU" sz="2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с оптимизацией по действиям, благодаря чему мы смогли значительно снизить </a:t>
            </a:r>
            <a:r>
              <a:rPr lang="en-US" sz="2200" baseline="0" dirty="0" smtClean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CPA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1440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 первый раз работая с динамическими креативами и автоматическими стратегиями, мы понимали, что для оптимизации системе нужно набрать критическое число конечных действий, чтобы эффективно оптимизировать размещение. Поэтому в первые</a:t>
            </a:r>
            <a:r>
              <a:rPr lang="ru-RU" baseline="0" dirty="0" smtClean="0"/>
              <a:t> 2 недели мы наблюдали за общей динамикой открутки и ценой и отключая лишь самые неэффективные коомбинации размещения. Это позволило добиться снижения цены на второй неделе относительно первой.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7154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4800" dirty="0" smtClean="0"/>
              <a:t>Пока система запускалась и обучалась, мы готовили</a:t>
            </a:r>
            <a:r>
              <a:rPr lang="ru-RU" sz="4800" baseline="0" dirty="0" smtClean="0"/>
              <a:t> дэшборд с данными по работе связок видео-таргетинг</a:t>
            </a:r>
            <a:r>
              <a:rPr lang="ru-RU" sz="4800" dirty="0" smtClean="0"/>
              <a:t>.</a:t>
            </a:r>
            <a:r>
              <a:rPr lang="ru-RU" sz="4800" baseline="0" dirty="0" smtClean="0"/>
              <a:t> </a:t>
            </a:r>
          </a:p>
          <a:p>
            <a:r>
              <a:rPr lang="ru-RU" sz="4800" baseline="0" dirty="0" smtClean="0"/>
              <a:t>1. На основе данных по первой части кампании, где использовались стандартные форматы размещения, мы определили пороговое значение целевой цены, выше которой мы не хотим подниматься.</a:t>
            </a:r>
          </a:p>
          <a:p>
            <a:r>
              <a:rPr lang="ru-RU" sz="4800" baseline="0" dirty="0" smtClean="0"/>
              <a:t>2. После этого нам нужно было объединить данные из </a:t>
            </a:r>
            <a:r>
              <a:rPr lang="en-US" sz="4800" baseline="0" dirty="0" smtClean="0"/>
              <a:t>DV360 </a:t>
            </a:r>
            <a:r>
              <a:rPr lang="ru-RU" sz="4800" baseline="0" dirty="0" smtClean="0"/>
              <a:t>и </a:t>
            </a:r>
            <a:r>
              <a:rPr lang="en-US" sz="4800" baseline="0" dirty="0" smtClean="0"/>
              <a:t>GA</a:t>
            </a:r>
            <a:r>
              <a:rPr lang="ru-RU" sz="4800" baseline="0" dirty="0" smtClean="0"/>
              <a:t>, собрать информацию по 360 вариантам комбинаций по разным параметрам и начать ручное отключение самых неэффективных комбинаций. Мы шли от общего к частному, используя группировку на основе видео подложек, далее смотрели на комбинации этих подложек и концовок, войсоверов, таким образом отключая неэффективные. </a:t>
            </a:r>
          </a:p>
          <a:p>
            <a:r>
              <a:rPr lang="ru-RU" sz="4800" baseline="0" dirty="0" smtClean="0"/>
              <a:t>Все это позволило оптимизировать </a:t>
            </a:r>
            <a:r>
              <a:rPr lang="en-US" sz="4800" baseline="0" dirty="0" smtClean="0"/>
              <a:t>CPA </a:t>
            </a:r>
            <a:r>
              <a:rPr lang="ru-RU" sz="4800" baseline="0" dirty="0" smtClean="0"/>
              <a:t>на 53%.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139580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После второй недели кампании, мы увидели, что</a:t>
            </a:r>
            <a:r>
              <a:rPr lang="ru-RU" baseline="0" dirty="0" smtClean="0"/>
              <a:t> средний </a:t>
            </a:r>
            <a:r>
              <a:rPr lang="en-US" baseline="0" dirty="0" smtClean="0"/>
              <a:t>CPA </a:t>
            </a:r>
            <a:r>
              <a:rPr lang="ru-RU" baseline="0" dirty="0" smtClean="0"/>
              <a:t>начал расти несмотря на постоянную автоматическую и ручную оптимизацию.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Это связано с тем, что объем нашей целевой аудитории не велик и наиболее заинтересованная часть аудитории зашла на сайт и сделала заявку в первые недели РК.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При этом, за оставшиеся недели мы получили внушительное количество дополнительных конверсий.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4424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 результатам кампании,</a:t>
            </a:r>
            <a:r>
              <a:rPr lang="ru-RU" baseline="0" dirty="0" smtClean="0"/>
              <a:t> нам удалось:</a:t>
            </a:r>
          </a:p>
          <a:p>
            <a:pPr marL="457200" indent="-457200">
              <a:buAutoNum type="arabicPeriod"/>
            </a:pPr>
            <a:r>
              <a:rPr lang="ru-RU" baseline="0" dirty="0" smtClean="0"/>
              <a:t>За счет технологии динамических креативов снизить затраты на продакшн видео на 61%;</a:t>
            </a:r>
          </a:p>
          <a:p>
            <a:pPr marL="457200" indent="-457200">
              <a:buAutoNum type="arabicPeriod"/>
            </a:pPr>
            <a:r>
              <a:rPr lang="ru-RU" baseline="0" dirty="0" smtClean="0"/>
              <a:t>Получить в 3 раза больше заявок, чем было во время стандартного размещения с общим креативом</a:t>
            </a:r>
          </a:p>
          <a:p>
            <a:pPr marL="457200" indent="-457200">
              <a:buAutoNum type="arabicPeriod"/>
            </a:pPr>
            <a:r>
              <a:rPr lang="ru-RU" baseline="0" dirty="0" smtClean="0"/>
              <a:t>И при этом полученные конверсии стоили на 53% дешевле</a:t>
            </a:r>
          </a:p>
          <a:p>
            <a:pPr marL="0" indent="0">
              <a:buNone/>
            </a:pPr>
            <a:r>
              <a:rPr lang="ru-RU" baseline="0" dirty="0" smtClean="0"/>
              <a:t>В дальнейшем мы работаем над автоматизацией дэшборда для отслеживания комбинаций динамических креативов и расширением использования </a:t>
            </a:r>
            <a:r>
              <a:rPr lang="en-US" baseline="0" dirty="0" smtClean="0"/>
              <a:t>DCO </a:t>
            </a:r>
            <a:r>
              <a:rPr lang="ru-RU" baseline="0" dirty="0" smtClean="0"/>
              <a:t>на другие платформы.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0236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verted Blue Star (Closeup) - Backgroun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4ECEE27-239F-964D-9469-BDE663754B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solidFill>
            <a:srgbClr val="00B050">
              <a:alpha val="48000"/>
            </a:srgbClr>
          </a:solidFill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56172E33-8091-9348-A195-DDB5A693EA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32188" y="3827587"/>
            <a:ext cx="19320932" cy="5227434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85000"/>
              </a:lnSpc>
              <a:defRPr lang="en-US" sz="12000" b="1" i="0">
                <a:solidFill>
                  <a:schemeClr val="bg1"/>
                </a:solidFill>
                <a:latin typeface="ClanPro-Black" panose="020B0A04020101020102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Presentation Title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24293A7-E844-6D4D-918C-B252919AAC5C}"/>
              </a:ext>
            </a:extLst>
          </p:cNvPr>
          <p:cNvCxnSpPr>
            <a:cxnSpLocks/>
          </p:cNvCxnSpPr>
          <p:nvPr userDrawn="1"/>
        </p:nvCxnSpPr>
        <p:spPr>
          <a:xfrm>
            <a:off x="0" y="13667510"/>
            <a:ext cx="24384000" cy="0"/>
          </a:xfrm>
          <a:prstGeom prst="line">
            <a:avLst/>
          </a:prstGeom>
          <a:ln w="63500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26236EF7-B000-3B44-A7BA-0CEDAB8997A3}"/>
              </a:ext>
            </a:extLst>
          </p:cNvPr>
          <p:cNvSpPr/>
          <p:nvPr userDrawn="1"/>
        </p:nvSpPr>
        <p:spPr>
          <a:xfrm>
            <a:off x="1" y="9923311"/>
            <a:ext cx="24384000" cy="208420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grpSp>
        <p:nvGrpSpPr>
          <p:cNvPr id="3" name="Group 2"/>
          <p:cNvGrpSpPr/>
          <p:nvPr userDrawn="1"/>
        </p:nvGrpSpPr>
        <p:grpSpPr>
          <a:xfrm>
            <a:off x="2332188" y="10011743"/>
            <a:ext cx="14340342" cy="1794363"/>
            <a:chOff x="5408779" y="10074999"/>
            <a:chExt cx="12332741" cy="154315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CFDF668-AE03-AB40-B6AF-C5536A578D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72699" y="10245347"/>
              <a:ext cx="4468821" cy="1229604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 userDrawn="1"/>
          </p:nvPicPr>
          <p:blipFill rotWithShape="1">
            <a:blip r:embed="rId5"/>
            <a:srcRect l="7667" t="3213" r="7642" b="4066"/>
            <a:stretch/>
          </p:blipFill>
          <p:spPr>
            <a:xfrm>
              <a:off x="5408779" y="10074999"/>
              <a:ext cx="6333068" cy="1543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65751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 &amp;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0" y="0"/>
            <a:ext cx="24384000" cy="13716000"/>
            <a:chOff x="0" y="0"/>
            <a:chExt cx="24384000" cy="1371600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2" t="10533" r="13029" b="7689"/>
            <a:stretch/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5656" y="6349239"/>
              <a:ext cx="1309915" cy="82626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05656" y="7175501"/>
              <a:ext cx="1309915" cy="246380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 userDrawn="1"/>
        </p:nvSpPr>
        <p:spPr>
          <a:xfrm>
            <a:off x="0" y="1"/>
            <a:ext cx="24383999" cy="13716000"/>
          </a:xfrm>
          <a:prstGeom prst="rect">
            <a:avLst/>
          </a:prstGeom>
          <a:gradFill flip="none" rotWithShape="1">
            <a:gsLst>
              <a:gs pos="58000">
                <a:srgbClr val="00B050">
                  <a:alpha val="75000"/>
                </a:srgbClr>
              </a:gs>
              <a:gs pos="40000">
                <a:schemeClr val="bg1">
                  <a:alpha val="0"/>
                </a:schemeClr>
              </a:gs>
              <a:gs pos="100000">
                <a:srgbClr val="00B050"/>
              </a:gs>
            </a:gsLst>
            <a:lin ang="180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359" y="12898150"/>
            <a:ext cx="540212" cy="533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Chapter title"/>
          <p:cNvSpPr txBox="1">
            <a:spLocks noGrp="1"/>
          </p:cNvSpPr>
          <p:nvPr>
            <p:ph type="body" sz="quarter" idx="13"/>
          </p:nvPr>
        </p:nvSpPr>
        <p:spPr>
          <a:xfrm>
            <a:off x="676265" y="675352"/>
            <a:ext cx="11962740" cy="702404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2800"/>
            </a:lvl1pPr>
          </a:lstStyle>
          <a:p>
            <a:r>
              <a:rPr dirty="0"/>
              <a:t>Chapter title</a:t>
            </a:r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691744" y="1517514"/>
            <a:ext cx="11953984" cy="2341635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4"/>
          </p:nvPr>
        </p:nvSpPr>
        <p:spPr>
          <a:xfrm>
            <a:off x="691744" y="4124325"/>
            <a:ext cx="11954214" cy="7315200"/>
          </a:xfrm>
        </p:spPr>
        <p:txBody>
          <a:bodyPr/>
          <a:lstStyle>
            <a:lvl2pPr marL="457200" indent="-457200">
              <a:buClr>
                <a:srgbClr val="F4A908"/>
              </a:buClr>
              <a:buSzPct val="110000"/>
              <a:buFont typeface="Arial" panose="020B0604020202020204" pitchFamily="34" charset="0"/>
              <a:buChar char="•"/>
              <a:defRPr/>
            </a:lvl2pPr>
            <a:lvl3pPr marL="1440000" indent="-360000">
              <a:buClr>
                <a:srgbClr val="F4A908"/>
              </a:buClr>
              <a:buAutoNum type="arabicPeriod"/>
              <a:defRPr/>
            </a:lvl3pPr>
            <a:lvl4pPr marL="2520000" indent="-504000">
              <a:buClr>
                <a:srgbClr val="F4A908"/>
              </a:buClr>
              <a:buFont typeface="+mj-lt"/>
              <a:buAutoNum type="alphaUcPeriod"/>
              <a:defRPr/>
            </a:lvl4pPr>
            <a:lvl5pPr marL="3337200" indent="-457200">
              <a:buClr>
                <a:srgbClr val="F4A908"/>
              </a:buClr>
              <a:buSzPct val="9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4293A7-E844-6D4D-918C-B252919AAC5C}"/>
              </a:ext>
            </a:extLst>
          </p:cNvPr>
          <p:cNvCxnSpPr>
            <a:cxnSpLocks/>
          </p:cNvCxnSpPr>
          <p:nvPr userDrawn="1"/>
        </p:nvCxnSpPr>
        <p:spPr>
          <a:xfrm>
            <a:off x="0" y="13716000"/>
            <a:ext cx="24384000" cy="0"/>
          </a:xfrm>
          <a:prstGeom prst="line">
            <a:avLst/>
          </a:prstGeom>
          <a:ln w="142875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22002080" y="12517410"/>
            <a:ext cx="758578" cy="758578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3EA681C-F3F6-7349-B881-781F04FD3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8" r="28843" b="26175"/>
          <a:stretch/>
        </p:blipFill>
        <p:spPr>
          <a:xfrm>
            <a:off x="21993289" y="12525673"/>
            <a:ext cx="776161" cy="715723"/>
          </a:xfrm>
          <a:prstGeom prst="rect">
            <a:avLst/>
          </a:prstGeom>
        </p:spPr>
      </p:pic>
      <p:sp>
        <p:nvSpPr>
          <p:cNvPr id="28" name="Oval 27"/>
          <p:cNvSpPr/>
          <p:nvPr userDrawn="1"/>
        </p:nvSpPr>
        <p:spPr>
          <a:xfrm>
            <a:off x="23062181" y="12517410"/>
            <a:ext cx="758578" cy="758578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2BCCFA6-35B0-9F4F-88AC-BC6EE7E29E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05" b="-22522"/>
          <a:stretch/>
        </p:blipFill>
        <p:spPr>
          <a:xfrm>
            <a:off x="23125791" y="12564862"/>
            <a:ext cx="669741" cy="80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61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ext &amp;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11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89" t="8337" r="16576" b="8828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359" y="12898150"/>
            <a:ext cx="540212" cy="533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Rectangle 15"/>
          <p:cNvSpPr/>
          <p:nvPr userDrawn="1"/>
        </p:nvSpPr>
        <p:spPr>
          <a:xfrm rot="10800000">
            <a:off x="-16" y="-8"/>
            <a:ext cx="24384015" cy="13716008"/>
          </a:xfrm>
          <a:prstGeom prst="rect">
            <a:avLst/>
          </a:prstGeom>
          <a:gradFill flip="none" rotWithShape="1">
            <a:gsLst>
              <a:gs pos="44000">
                <a:schemeClr val="bg1">
                  <a:alpha val="5000"/>
                </a:schemeClr>
              </a:gs>
              <a:gs pos="61000">
                <a:schemeClr val="bg1">
                  <a:alpha val="95000"/>
                </a:schemeClr>
              </a:gs>
            </a:gsLst>
            <a:lin ang="1200000" scaled="0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4293A7-E844-6D4D-918C-B252919AAC5C}"/>
              </a:ext>
            </a:extLst>
          </p:cNvPr>
          <p:cNvCxnSpPr>
            <a:cxnSpLocks/>
          </p:cNvCxnSpPr>
          <p:nvPr userDrawn="1"/>
        </p:nvCxnSpPr>
        <p:spPr>
          <a:xfrm>
            <a:off x="0" y="13716000"/>
            <a:ext cx="24384000" cy="0"/>
          </a:xfrm>
          <a:prstGeom prst="line">
            <a:avLst/>
          </a:prstGeom>
          <a:ln w="142875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 userDrawn="1"/>
        </p:nvSpPr>
        <p:spPr>
          <a:xfrm>
            <a:off x="22002080" y="12517410"/>
            <a:ext cx="758578" cy="758578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EA681C-F3F6-7349-B881-781F04FD3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8" r="28843" b="26175"/>
          <a:stretch/>
        </p:blipFill>
        <p:spPr>
          <a:xfrm>
            <a:off x="21993289" y="12525673"/>
            <a:ext cx="776161" cy="715723"/>
          </a:xfrm>
          <a:prstGeom prst="rect">
            <a:avLst/>
          </a:prstGeom>
        </p:spPr>
      </p:pic>
      <p:sp>
        <p:nvSpPr>
          <p:cNvPr id="9" name="Oval 8"/>
          <p:cNvSpPr/>
          <p:nvPr userDrawn="1"/>
        </p:nvSpPr>
        <p:spPr>
          <a:xfrm>
            <a:off x="23062181" y="12517410"/>
            <a:ext cx="758578" cy="758578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2BCCFA6-35B0-9F4F-88AC-BC6EE7E29E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905" b="-22522"/>
          <a:stretch/>
        </p:blipFill>
        <p:spPr>
          <a:xfrm>
            <a:off x="23125791" y="12564862"/>
            <a:ext cx="669741" cy="80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038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ext &amp;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11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89" t="8337" r="16576" b="8828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4359" y="12898150"/>
            <a:ext cx="540212" cy="53347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21993289" y="12517410"/>
            <a:ext cx="1827470" cy="854411"/>
            <a:chOff x="21993289" y="12517410"/>
            <a:chExt cx="1827470" cy="854411"/>
          </a:xfrm>
        </p:grpSpPr>
        <p:sp>
          <p:nvSpPr>
            <p:cNvPr id="7" name="Oval 6"/>
            <p:cNvSpPr/>
            <p:nvPr userDrawn="1"/>
          </p:nvSpPr>
          <p:spPr>
            <a:xfrm>
              <a:off x="22002080" y="12517410"/>
              <a:ext cx="758578" cy="758578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3EA681C-F3F6-7349-B881-781F04FD32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8" r="28843" b="26175"/>
            <a:stretch/>
          </p:blipFill>
          <p:spPr>
            <a:xfrm>
              <a:off x="21993289" y="12525673"/>
              <a:ext cx="776161" cy="715723"/>
            </a:xfrm>
            <a:prstGeom prst="rect">
              <a:avLst/>
            </a:prstGeom>
          </p:spPr>
        </p:pic>
        <p:sp>
          <p:nvSpPr>
            <p:cNvPr id="9" name="Oval 8"/>
            <p:cNvSpPr/>
            <p:nvPr userDrawn="1"/>
          </p:nvSpPr>
          <p:spPr>
            <a:xfrm>
              <a:off x="23062181" y="12517410"/>
              <a:ext cx="758578" cy="758578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2BCCFA6-35B0-9F4F-88AC-BC6EE7E29E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05" b="-22522"/>
            <a:stretch/>
          </p:blipFill>
          <p:spPr>
            <a:xfrm>
              <a:off x="23125791" y="12564862"/>
              <a:ext cx="669741" cy="806959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 userDrawn="1"/>
        </p:nvSpPr>
        <p:spPr>
          <a:xfrm>
            <a:off x="-1" y="1"/>
            <a:ext cx="5809197" cy="13680000"/>
          </a:xfrm>
          <a:prstGeom prst="rect">
            <a:avLst/>
          </a:prstGeom>
          <a:solidFill>
            <a:schemeClr val="bg1">
              <a:alpha val="77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15" name="Right Triangle 14"/>
          <p:cNvSpPr/>
          <p:nvPr userDrawn="1"/>
        </p:nvSpPr>
        <p:spPr>
          <a:xfrm rot="10800000" flipH="1">
            <a:off x="5809197" y="0"/>
            <a:ext cx="6097054" cy="13680000"/>
          </a:xfrm>
          <a:prstGeom prst="rtTriangle">
            <a:avLst/>
          </a:prstGeom>
          <a:solidFill>
            <a:schemeClr val="bg1">
              <a:alpha val="77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4293A7-E844-6D4D-918C-B252919AAC5C}"/>
              </a:ext>
            </a:extLst>
          </p:cNvPr>
          <p:cNvCxnSpPr>
            <a:cxnSpLocks/>
          </p:cNvCxnSpPr>
          <p:nvPr userDrawn="1"/>
        </p:nvCxnSpPr>
        <p:spPr>
          <a:xfrm>
            <a:off x="0" y="13716000"/>
            <a:ext cx="24384000" cy="0"/>
          </a:xfrm>
          <a:prstGeom prst="line">
            <a:avLst/>
          </a:prstGeom>
          <a:ln w="142875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54997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0" mute="1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 &amp;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Triangle 12"/>
          <p:cNvSpPr/>
          <p:nvPr userDrawn="1"/>
        </p:nvSpPr>
        <p:spPr>
          <a:xfrm>
            <a:off x="10061624" y="0"/>
            <a:ext cx="4075069" cy="13716000"/>
          </a:xfrm>
          <a:prstGeom prst="rtTriangle">
            <a:avLst/>
          </a:prstGeom>
          <a:solidFill>
            <a:srgbClr val="FF830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0" y="-1"/>
            <a:ext cx="10061624" cy="13716001"/>
          </a:xfrm>
          <a:prstGeom prst="rect">
            <a:avLst/>
          </a:prstGeom>
          <a:solidFill>
            <a:srgbClr val="FF830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Right Triangle 16"/>
          <p:cNvSpPr/>
          <p:nvPr userDrawn="1"/>
        </p:nvSpPr>
        <p:spPr>
          <a:xfrm flipH="1" flipV="1">
            <a:off x="10061493" y="0"/>
            <a:ext cx="4075200" cy="13729382"/>
          </a:xfrm>
          <a:prstGeom prst="rtTriangle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4136692" y="0"/>
            <a:ext cx="10247307" cy="13716000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-2"/>
            <a:ext cx="24383999" cy="13729384"/>
          </a:xfrm>
          <a:prstGeom prst="rect">
            <a:avLst/>
          </a:prstGeom>
          <a:solidFill>
            <a:schemeClr val="bg1">
              <a:alpha val="94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Chapter title"/>
          <p:cNvSpPr txBox="1">
            <a:spLocks noGrp="1"/>
          </p:cNvSpPr>
          <p:nvPr>
            <p:ph type="body" sz="quarter" idx="13"/>
          </p:nvPr>
        </p:nvSpPr>
        <p:spPr>
          <a:xfrm>
            <a:off x="676265" y="675352"/>
            <a:ext cx="11962740" cy="702404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2800"/>
            </a:lvl1pPr>
          </a:lstStyle>
          <a:p>
            <a:r>
              <a:rPr dirty="0"/>
              <a:t>Chapter title</a:t>
            </a:r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691744" y="1517514"/>
            <a:ext cx="11953984" cy="2341635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4"/>
          </p:nvPr>
        </p:nvSpPr>
        <p:spPr>
          <a:xfrm>
            <a:off x="691744" y="4124325"/>
            <a:ext cx="11954214" cy="7315200"/>
          </a:xfrm>
        </p:spPr>
        <p:txBody>
          <a:bodyPr/>
          <a:lstStyle>
            <a:lvl2pPr marL="457200" indent="-457200">
              <a:buClr>
                <a:srgbClr val="F4A908"/>
              </a:buClr>
              <a:buSzPct val="110000"/>
              <a:buFont typeface="Arial" panose="020B0604020202020204" pitchFamily="34" charset="0"/>
              <a:buChar char="•"/>
              <a:defRPr/>
            </a:lvl2pPr>
            <a:lvl3pPr marL="1440000" indent="-360000">
              <a:buClr>
                <a:srgbClr val="F4A908"/>
              </a:buClr>
              <a:buAutoNum type="arabicPeriod"/>
              <a:defRPr/>
            </a:lvl3pPr>
            <a:lvl4pPr marL="2520000" indent="-504000">
              <a:buClr>
                <a:srgbClr val="F4A908"/>
              </a:buClr>
              <a:buFont typeface="+mj-lt"/>
              <a:buAutoNum type="alphaUcPeriod"/>
              <a:defRPr/>
            </a:lvl4pPr>
            <a:lvl5pPr marL="3337200" indent="-457200">
              <a:buClr>
                <a:srgbClr val="F4A908"/>
              </a:buClr>
              <a:buSzPct val="9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24293A7-E844-6D4D-918C-B252919AAC5C}"/>
              </a:ext>
            </a:extLst>
          </p:cNvPr>
          <p:cNvCxnSpPr>
            <a:cxnSpLocks/>
          </p:cNvCxnSpPr>
          <p:nvPr userDrawn="1"/>
        </p:nvCxnSpPr>
        <p:spPr>
          <a:xfrm>
            <a:off x="0" y="13716000"/>
            <a:ext cx="24384000" cy="0"/>
          </a:xfrm>
          <a:prstGeom prst="line">
            <a:avLst/>
          </a:prstGeom>
          <a:ln w="142875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4EB3E9E-D992-4744-AAFB-9C60ED0E1037}"/>
              </a:ext>
            </a:extLst>
          </p:cNvPr>
          <p:cNvGrpSpPr/>
          <p:nvPr userDrawn="1"/>
        </p:nvGrpSpPr>
        <p:grpSpPr>
          <a:xfrm>
            <a:off x="21720736" y="12503656"/>
            <a:ext cx="2070031" cy="863402"/>
            <a:chOff x="16838838" y="12276151"/>
            <a:chExt cx="2714041" cy="113201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2BCCFA6-35B0-9F4F-88AC-BC6EE7E29E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05" b="-22522"/>
            <a:stretch/>
          </p:blipFill>
          <p:spPr>
            <a:xfrm>
              <a:off x="18674774" y="12350154"/>
              <a:ext cx="878105" cy="105801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3EA681C-F3F6-7349-B881-781F04FD32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175"/>
            <a:stretch/>
          </p:blipFill>
          <p:spPr>
            <a:xfrm>
              <a:off x="16838838" y="12276151"/>
              <a:ext cx="1976329" cy="996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19793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 &amp;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-2"/>
            <a:ext cx="24383999" cy="13729384"/>
          </a:xfrm>
          <a:prstGeom prst="rect">
            <a:avLst/>
          </a:prstGeom>
          <a:solidFill>
            <a:schemeClr val="bg1">
              <a:alpha val="94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7" r="8907"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035786" y="5633847"/>
            <a:ext cx="711899" cy="1000506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0000"/>
                </a:schemeClr>
              </a:gs>
              <a:gs pos="20000">
                <a:schemeClr val="tx1">
                  <a:alpha val="80000"/>
                </a:schemeClr>
              </a:gs>
            </a:gsLst>
            <a:lin ang="5400000" scaled="1"/>
            <a:tileRect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4293A7-E844-6D4D-918C-B252919AAC5C}"/>
              </a:ext>
            </a:extLst>
          </p:cNvPr>
          <p:cNvCxnSpPr>
            <a:cxnSpLocks/>
          </p:cNvCxnSpPr>
          <p:nvPr userDrawn="1"/>
        </p:nvCxnSpPr>
        <p:spPr>
          <a:xfrm>
            <a:off x="0" y="13716000"/>
            <a:ext cx="24384000" cy="0"/>
          </a:xfrm>
          <a:prstGeom prst="line">
            <a:avLst/>
          </a:prstGeom>
          <a:ln w="142875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 userDrawn="1"/>
        </p:nvGrpSpPr>
        <p:grpSpPr>
          <a:xfrm>
            <a:off x="21993289" y="12517410"/>
            <a:ext cx="1827470" cy="854411"/>
            <a:chOff x="21993289" y="12517410"/>
            <a:chExt cx="1827470" cy="854411"/>
          </a:xfrm>
        </p:grpSpPr>
        <p:sp>
          <p:nvSpPr>
            <p:cNvPr id="17" name="Oval 16"/>
            <p:cNvSpPr/>
            <p:nvPr userDrawn="1"/>
          </p:nvSpPr>
          <p:spPr>
            <a:xfrm>
              <a:off x="22002080" y="12517410"/>
              <a:ext cx="758578" cy="758578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3EA681C-F3F6-7349-B881-781F04FD32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8" r="28843" b="26175"/>
            <a:stretch/>
          </p:blipFill>
          <p:spPr>
            <a:xfrm>
              <a:off x="21993289" y="12525673"/>
              <a:ext cx="776161" cy="715723"/>
            </a:xfrm>
            <a:prstGeom prst="rect">
              <a:avLst/>
            </a:prstGeom>
          </p:spPr>
        </p:pic>
        <p:sp>
          <p:nvSpPr>
            <p:cNvPr id="20" name="Oval 19"/>
            <p:cNvSpPr/>
            <p:nvPr userDrawn="1"/>
          </p:nvSpPr>
          <p:spPr>
            <a:xfrm>
              <a:off x="23062181" y="12517410"/>
              <a:ext cx="758578" cy="758578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2BCCFA6-35B0-9F4F-88AC-BC6EE7E29E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05" b="-22522"/>
            <a:stretch/>
          </p:blipFill>
          <p:spPr>
            <a:xfrm>
              <a:off x="23125791" y="12564862"/>
              <a:ext cx="669741" cy="8069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95097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 &amp;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/>
          <p:cNvSpPr/>
          <p:nvPr userDrawn="1"/>
        </p:nvSpPr>
        <p:spPr>
          <a:xfrm rot="10800000" flipH="1" flipV="1">
            <a:off x="0" y="10943999"/>
            <a:ext cx="24384000" cy="2772000"/>
          </a:xfrm>
          <a:prstGeom prst="rtTriangle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Right Triangle 1"/>
          <p:cNvSpPr/>
          <p:nvPr userDrawn="1"/>
        </p:nvSpPr>
        <p:spPr>
          <a:xfrm flipH="1" flipV="1">
            <a:off x="0" y="-1"/>
            <a:ext cx="24384000" cy="2772000"/>
          </a:xfrm>
          <a:prstGeom prst="rtTriangle">
            <a:avLst/>
          </a:prstGeom>
          <a:solidFill>
            <a:srgbClr val="FF830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-2"/>
            <a:ext cx="24384000" cy="13716001"/>
          </a:xfrm>
          <a:prstGeom prst="rect">
            <a:avLst/>
          </a:prstGeom>
          <a:solidFill>
            <a:schemeClr val="bg1">
              <a:alpha val="94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Chapter title"/>
          <p:cNvSpPr txBox="1">
            <a:spLocks noGrp="1"/>
          </p:cNvSpPr>
          <p:nvPr>
            <p:ph type="body" sz="quarter" idx="13"/>
          </p:nvPr>
        </p:nvSpPr>
        <p:spPr>
          <a:xfrm>
            <a:off x="676265" y="675352"/>
            <a:ext cx="11962740" cy="702404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2800"/>
            </a:lvl1pPr>
          </a:lstStyle>
          <a:p>
            <a:r>
              <a:rPr dirty="0"/>
              <a:t>Chapter title</a:t>
            </a:r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691744" y="1517514"/>
            <a:ext cx="11953984" cy="2341635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4"/>
          </p:nvPr>
        </p:nvSpPr>
        <p:spPr>
          <a:xfrm>
            <a:off x="691744" y="4124325"/>
            <a:ext cx="11954214" cy="7315200"/>
          </a:xfrm>
        </p:spPr>
        <p:txBody>
          <a:bodyPr/>
          <a:lstStyle>
            <a:lvl2pPr marL="457200" indent="-457200">
              <a:buClr>
                <a:srgbClr val="F4A908"/>
              </a:buClr>
              <a:buSzPct val="110000"/>
              <a:buFont typeface="Arial" panose="020B0604020202020204" pitchFamily="34" charset="0"/>
              <a:buChar char="•"/>
              <a:defRPr/>
            </a:lvl2pPr>
            <a:lvl3pPr marL="1440000" indent="-360000">
              <a:buClr>
                <a:srgbClr val="F4A908"/>
              </a:buClr>
              <a:buAutoNum type="arabicPeriod"/>
              <a:defRPr/>
            </a:lvl3pPr>
            <a:lvl4pPr marL="2520000" indent="-504000">
              <a:buClr>
                <a:srgbClr val="F4A908"/>
              </a:buClr>
              <a:buFont typeface="+mj-lt"/>
              <a:buAutoNum type="alphaUcPeriod"/>
              <a:defRPr/>
            </a:lvl4pPr>
            <a:lvl5pPr marL="3337200" indent="-457200">
              <a:buClr>
                <a:srgbClr val="F4A908"/>
              </a:buClr>
              <a:buSzPct val="9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4293A7-E844-6D4D-918C-B252919AAC5C}"/>
              </a:ext>
            </a:extLst>
          </p:cNvPr>
          <p:cNvCxnSpPr>
            <a:cxnSpLocks/>
          </p:cNvCxnSpPr>
          <p:nvPr userDrawn="1"/>
        </p:nvCxnSpPr>
        <p:spPr>
          <a:xfrm>
            <a:off x="0" y="13716000"/>
            <a:ext cx="24384000" cy="0"/>
          </a:xfrm>
          <a:prstGeom prst="line">
            <a:avLst/>
          </a:prstGeom>
          <a:ln w="142875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EB3E9E-D992-4744-AAFB-9C60ED0E1037}"/>
              </a:ext>
            </a:extLst>
          </p:cNvPr>
          <p:cNvGrpSpPr/>
          <p:nvPr userDrawn="1"/>
        </p:nvGrpSpPr>
        <p:grpSpPr>
          <a:xfrm>
            <a:off x="21720736" y="12503656"/>
            <a:ext cx="2070031" cy="863402"/>
            <a:chOff x="16838838" y="12276151"/>
            <a:chExt cx="2714041" cy="113201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2BCCFA6-35B0-9F4F-88AC-BC6EE7E29E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05" b="-22522"/>
            <a:stretch/>
          </p:blipFill>
          <p:spPr>
            <a:xfrm>
              <a:off x="18674774" y="12350154"/>
              <a:ext cx="878105" cy="105801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3EA681C-F3F6-7349-B881-781F04FD32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175"/>
            <a:stretch/>
          </p:blipFill>
          <p:spPr>
            <a:xfrm>
              <a:off x="16838838" y="12276151"/>
              <a:ext cx="1976329" cy="996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52081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 &amp;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/>
          <p:cNvSpPr/>
          <p:nvPr userDrawn="1"/>
        </p:nvSpPr>
        <p:spPr>
          <a:xfrm rot="10800000" flipH="1" flipV="1">
            <a:off x="0" y="12095997"/>
            <a:ext cx="24384000" cy="1620000"/>
          </a:xfrm>
          <a:prstGeom prst="rtTriangle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" name="Right Triangle 1"/>
          <p:cNvSpPr/>
          <p:nvPr userDrawn="1"/>
        </p:nvSpPr>
        <p:spPr>
          <a:xfrm flipH="1" flipV="1">
            <a:off x="0" y="-1"/>
            <a:ext cx="24384000" cy="1620000"/>
          </a:xfrm>
          <a:prstGeom prst="rtTriangle">
            <a:avLst/>
          </a:prstGeom>
          <a:solidFill>
            <a:srgbClr val="FF830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24384000" cy="13715998"/>
          </a:xfrm>
          <a:prstGeom prst="rect">
            <a:avLst/>
          </a:prstGeom>
          <a:solidFill>
            <a:schemeClr val="bg1">
              <a:alpha val="94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Chapter title"/>
          <p:cNvSpPr txBox="1">
            <a:spLocks noGrp="1"/>
          </p:cNvSpPr>
          <p:nvPr>
            <p:ph type="body" sz="quarter" idx="13"/>
          </p:nvPr>
        </p:nvSpPr>
        <p:spPr>
          <a:xfrm>
            <a:off x="676265" y="675352"/>
            <a:ext cx="11962740" cy="702404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2800"/>
            </a:lvl1pPr>
          </a:lstStyle>
          <a:p>
            <a:r>
              <a:rPr dirty="0"/>
              <a:t>Chapter title</a:t>
            </a:r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691744" y="1517514"/>
            <a:ext cx="11953984" cy="2341635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4"/>
          </p:nvPr>
        </p:nvSpPr>
        <p:spPr>
          <a:xfrm>
            <a:off x="691744" y="4124325"/>
            <a:ext cx="11954214" cy="7315200"/>
          </a:xfrm>
        </p:spPr>
        <p:txBody>
          <a:bodyPr/>
          <a:lstStyle>
            <a:lvl2pPr marL="457200" indent="-457200">
              <a:buClr>
                <a:srgbClr val="F4A908"/>
              </a:buClr>
              <a:buSzPct val="110000"/>
              <a:buFont typeface="Arial" panose="020B0604020202020204" pitchFamily="34" charset="0"/>
              <a:buChar char="•"/>
              <a:defRPr/>
            </a:lvl2pPr>
            <a:lvl3pPr marL="1440000" indent="-360000">
              <a:buClr>
                <a:srgbClr val="F4A908"/>
              </a:buClr>
              <a:buAutoNum type="arabicPeriod"/>
              <a:defRPr/>
            </a:lvl3pPr>
            <a:lvl4pPr marL="2520000" indent="-504000">
              <a:buClr>
                <a:srgbClr val="F4A908"/>
              </a:buClr>
              <a:buFont typeface="+mj-lt"/>
              <a:buAutoNum type="alphaUcPeriod"/>
              <a:defRPr/>
            </a:lvl4pPr>
            <a:lvl5pPr marL="3337200" indent="-457200">
              <a:buClr>
                <a:srgbClr val="F4A908"/>
              </a:buClr>
              <a:buSzPct val="9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4293A7-E844-6D4D-918C-B252919AAC5C}"/>
              </a:ext>
            </a:extLst>
          </p:cNvPr>
          <p:cNvCxnSpPr>
            <a:cxnSpLocks/>
          </p:cNvCxnSpPr>
          <p:nvPr userDrawn="1"/>
        </p:nvCxnSpPr>
        <p:spPr>
          <a:xfrm>
            <a:off x="0" y="13716000"/>
            <a:ext cx="24384000" cy="0"/>
          </a:xfrm>
          <a:prstGeom prst="line">
            <a:avLst/>
          </a:prstGeom>
          <a:ln w="63500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EB3E9E-D992-4744-AAFB-9C60ED0E1037}"/>
              </a:ext>
            </a:extLst>
          </p:cNvPr>
          <p:cNvGrpSpPr/>
          <p:nvPr userDrawn="1"/>
        </p:nvGrpSpPr>
        <p:grpSpPr>
          <a:xfrm>
            <a:off x="21720736" y="12503656"/>
            <a:ext cx="2070031" cy="863402"/>
            <a:chOff x="16838838" y="12276151"/>
            <a:chExt cx="2714041" cy="11320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2BCCFA6-35B0-9F4F-88AC-BC6EE7E29E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05" b="-22522"/>
            <a:stretch/>
          </p:blipFill>
          <p:spPr>
            <a:xfrm>
              <a:off x="18674774" y="12350154"/>
              <a:ext cx="878105" cy="105801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3EA681C-F3F6-7349-B881-781F04FD32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175"/>
            <a:stretch/>
          </p:blipFill>
          <p:spPr>
            <a:xfrm>
              <a:off x="16838838" y="12276151"/>
              <a:ext cx="1976329" cy="996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48262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 &amp;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rgbClr val="1A1E5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2117772" y="2856522"/>
            <a:ext cx="9178128" cy="9178128"/>
          </a:xfrm>
          <a:prstGeom prst="ellipse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>
              <a:alpha val="94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" name="Chapter title"/>
          <p:cNvSpPr txBox="1">
            <a:spLocks noGrp="1"/>
          </p:cNvSpPr>
          <p:nvPr>
            <p:ph type="body" sz="quarter" idx="13"/>
          </p:nvPr>
        </p:nvSpPr>
        <p:spPr>
          <a:xfrm>
            <a:off x="676265" y="675352"/>
            <a:ext cx="11962740" cy="702404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2800"/>
            </a:lvl1pPr>
          </a:lstStyle>
          <a:p>
            <a:r>
              <a:rPr dirty="0"/>
              <a:t>Chapter title</a:t>
            </a:r>
          </a:p>
        </p:txBody>
      </p:sp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691744" y="1517514"/>
            <a:ext cx="11953984" cy="2341635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33" name="Текст 2"/>
          <p:cNvSpPr>
            <a:spLocks noGrp="1"/>
          </p:cNvSpPr>
          <p:nvPr>
            <p:ph type="body" sz="quarter" idx="14"/>
          </p:nvPr>
        </p:nvSpPr>
        <p:spPr>
          <a:xfrm>
            <a:off x="691744" y="4124325"/>
            <a:ext cx="11954214" cy="7315200"/>
          </a:xfrm>
        </p:spPr>
        <p:txBody>
          <a:bodyPr/>
          <a:lstStyle>
            <a:lvl2pPr marL="457200" indent="-457200">
              <a:buClr>
                <a:srgbClr val="F4A908"/>
              </a:buClr>
              <a:buSzPct val="110000"/>
              <a:buFont typeface="Arial" panose="020B0604020202020204" pitchFamily="34" charset="0"/>
              <a:buChar char="•"/>
              <a:defRPr/>
            </a:lvl2pPr>
            <a:lvl3pPr marL="1440000" indent="-360000">
              <a:buClr>
                <a:srgbClr val="F4A908"/>
              </a:buClr>
              <a:buAutoNum type="arabicPeriod"/>
              <a:defRPr/>
            </a:lvl3pPr>
            <a:lvl4pPr marL="2520000" indent="-504000">
              <a:buClr>
                <a:srgbClr val="F4A908"/>
              </a:buClr>
              <a:buFont typeface="+mj-lt"/>
              <a:buAutoNum type="alphaUcPeriod"/>
              <a:defRPr/>
            </a:lvl4pPr>
            <a:lvl5pPr marL="3337200" indent="-457200">
              <a:buClr>
                <a:srgbClr val="F4A908"/>
              </a:buClr>
              <a:buSzPct val="9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058769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ext &amp;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 userDrawn="1"/>
        </p:nvSpPr>
        <p:spPr>
          <a:xfrm>
            <a:off x="-1" y="-4994"/>
            <a:ext cx="14940069" cy="9090163"/>
          </a:xfrm>
          <a:custGeom>
            <a:avLst/>
            <a:gdLst>
              <a:gd name="connsiteX0" fmla="*/ 0 w 15503457"/>
              <a:gd name="connsiteY0" fmla="*/ 7751729 h 15503457"/>
              <a:gd name="connsiteX1" fmla="*/ 7751729 w 15503457"/>
              <a:gd name="connsiteY1" fmla="*/ 0 h 15503457"/>
              <a:gd name="connsiteX2" fmla="*/ 15503458 w 15503457"/>
              <a:gd name="connsiteY2" fmla="*/ 7751729 h 15503457"/>
              <a:gd name="connsiteX3" fmla="*/ 7751729 w 15503457"/>
              <a:gd name="connsiteY3" fmla="*/ 15503458 h 15503457"/>
              <a:gd name="connsiteX4" fmla="*/ 0 w 15503457"/>
              <a:gd name="connsiteY4" fmla="*/ 7751729 h 15503457"/>
              <a:gd name="connsiteX0" fmla="*/ 426 w 15503884"/>
              <a:gd name="connsiteY0" fmla="*/ 2499110 h 10250839"/>
              <a:gd name="connsiteX1" fmla="*/ 7492606 w 15503884"/>
              <a:gd name="connsiteY1" fmla="*/ 735227 h 10250839"/>
              <a:gd name="connsiteX2" fmla="*/ 15503884 w 15503884"/>
              <a:gd name="connsiteY2" fmla="*/ 2499110 h 10250839"/>
              <a:gd name="connsiteX3" fmla="*/ 7752155 w 15503884"/>
              <a:gd name="connsiteY3" fmla="*/ 10250839 h 10250839"/>
              <a:gd name="connsiteX4" fmla="*/ 426 w 15503884"/>
              <a:gd name="connsiteY4" fmla="*/ 2499110 h 10250839"/>
              <a:gd name="connsiteX0" fmla="*/ 458 w 13203169"/>
              <a:gd name="connsiteY0" fmla="*/ 778653 h 10295648"/>
              <a:gd name="connsiteX1" fmla="*/ 5191891 w 13203169"/>
              <a:gd name="connsiteY1" fmla="*/ 764140 h 10295648"/>
              <a:gd name="connsiteX2" fmla="*/ 13203169 w 13203169"/>
              <a:gd name="connsiteY2" fmla="*/ 2528023 h 10295648"/>
              <a:gd name="connsiteX3" fmla="*/ 5451440 w 13203169"/>
              <a:gd name="connsiteY3" fmla="*/ 10279752 h 10295648"/>
              <a:gd name="connsiteX4" fmla="*/ 458 w 13203169"/>
              <a:gd name="connsiteY4" fmla="*/ 778653 h 10295648"/>
              <a:gd name="connsiteX0" fmla="*/ 87249 w 13289960"/>
              <a:gd name="connsiteY0" fmla="*/ 3237033 h 12754028"/>
              <a:gd name="connsiteX1" fmla="*/ 5278682 w 13289960"/>
              <a:gd name="connsiteY1" fmla="*/ 3222520 h 12754028"/>
              <a:gd name="connsiteX2" fmla="*/ 13289960 w 13289960"/>
              <a:gd name="connsiteY2" fmla="*/ 4986403 h 12754028"/>
              <a:gd name="connsiteX3" fmla="*/ 5538231 w 13289960"/>
              <a:gd name="connsiteY3" fmla="*/ 12738132 h 12754028"/>
              <a:gd name="connsiteX4" fmla="*/ 87249 w 13289960"/>
              <a:gd name="connsiteY4" fmla="*/ 3237033 h 12754028"/>
              <a:gd name="connsiteX0" fmla="*/ 547907 w 13750618"/>
              <a:gd name="connsiteY0" fmla="*/ 652014 h 10169009"/>
              <a:gd name="connsiteX1" fmla="*/ 5739340 w 13750618"/>
              <a:gd name="connsiteY1" fmla="*/ 637501 h 10169009"/>
              <a:gd name="connsiteX2" fmla="*/ 13750618 w 13750618"/>
              <a:gd name="connsiteY2" fmla="*/ 2401384 h 10169009"/>
              <a:gd name="connsiteX3" fmla="*/ 5998889 w 13750618"/>
              <a:gd name="connsiteY3" fmla="*/ 10153113 h 10169009"/>
              <a:gd name="connsiteX4" fmla="*/ 547907 w 13750618"/>
              <a:gd name="connsiteY4" fmla="*/ 652014 h 10169009"/>
              <a:gd name="connsiteX0" fmla="*/ 547907 w 13750618"/>
              <a:gd name="connsiteY0" fmla="*/ 741241 h 10258236"/>
              <a:gd name="connsiteX1" fmla="*/ 5739340 w 13750618"/>
              <a:gd name="connsiteY1" fmla="*/ 726728 h 10258236"/>
              <a:gd name="connsiteX2" fmla="*/ 13750618 w 13750618"/>
              <a:gd name="connsiteY2" fmla="*/ 2490611 h 10258236"/>
              <a:gd name="connsiteX3" fmla="*/ 5998889 w 13750618"/>
              <a:gd name="connsiteY3" fmla="*/ 10242340 h 10258236"/>
              <a:gd name="connsiteX4" fmla="*/ 547907 w 13750618"/>
              <a:gd name="connsiteY4" fmla="*/ 741241 h 10258236"/>
              <a:gd name="connsiteX0" fmla="*/ 547907 w 13750618"/>
              <a:gd name="connsiteY0" fmla="*/ 754276 h 10271271"/>
              <a:gd name="connsiteX1" fmla="*/ 5739340 w 13750618"/>
              <a:gd name="connsiteY1" fmla="*/ 739763 h 10271271"/>
              <a:gd name="connsiteX2" fmla="*/ 13750618 w 13750618"/>
              <a:gd name="connsiteY2" fmla="*/ 2503646 h 10271271"/>
              <a:gd name="connsiteX3" fmla="*/ 5998889 w 13750618"/>
              <a:gd name="connsiteY3" fmla="*/ 10255375 h 10271271"/>
              <a:gd name="connsiteX4" fmla="*/ 547907 w 13750618"/>
              <a:gd name="connsiteY4" fmla="*/ 754276 h 10271271"/>
              <a:gd name="connsiteX0" fmla="*/ 547907 w 13750618"/>
              <a:gd name="connsiteY0" fmla="*/ 759510 h 10276505"/>
              <a:gd name="connsiteX1" fmla="*/ 5739340 w 13750618"/>
              <a:gd name="connsiteY1" fmla="*/ 744997 h 10276505"/>
              <a:gd name="connsiteX2" fmla="*/ 13750618 w 13750618"/>
              <a:gd name="connsiteY2" fmla="*/ 2508880 h 10276505"/>
              <a:gd name="connsiteX3" fmla="*/ 5998889 w 13750618"/>
              <a:gd name="connsiteY3" fmla="*/ 10260609 h 10276505"/>
              <a:gd name="connsiteX4" fmla="*/ 547907 w 13750618"/>
              <a:gd name="connsiteY4" fmla="*/ 759510 h 10276505"/>
              <a:gd name="connsiteX0" fmla="*/ 547907 w 13750618"/>
              <a:gd name="connsiteY0" fmla="*/ 759510 h 10276505"/>
              <a:gd name="connsiteX1" fmla="*/ 5739340 w 13750618"/>
              <a:gd name="connsiteY1" fmla="*/ 744997 h 10276505"/>
              <a:gd name="connsiteX2" fmla="*/ 13750618 w 13750618"/>
              <a:gd name="connsiteY2" fmla="*/ 2508880 h 10276505"/>
              <a:gd name="connsiteX3" fmla="*/ 5998889 w 13750618"/>
              <a:gd name="connsiteY3" fmla="*/ 10260609 h 10276505"/>
              <a:gd name="connsiteX4" fmla="*/ 547907 w 13750618"/>
              <a:gd name="connsiteY4" fmla="*/ 759510 h 10276505"/>
              <a:gd name="connsiteX0" fmla="*/ 547907 w 13750618"/>
              <a:gd name="connsiteY0" fmla="*/ 759510 h 10276505"/>
              <a:gd name="connsiteX1" fmla="*/ 5739340 w 13750618"/>
              <a:gd name="connsiteY1" fmla="*/ 744997 h 10276505"/>
              <a:gd name="connsiteX2" fmla="*/ 13750618 w 13750618"/>
              <a:gd name="connsiteY2" fmla="*/ 2508880 h 10276505"/>
              <a:gd name="connsiteX3" fmla="*/ 5998889 w 13750618"/>
              <a:gd name="connsiteY3" fmla="*/ 10260609 h 10276505"/>
              <a:gd name="connsiteX4" fmla="*/ 547907 w 13750618"/>
              <a:gd name="connsiteY4" fmla="*/ 759510 h 10276505"/>
              <a:gd name="connsiteX0" fmla="*/ 50 w 13202761"/>
              <a:gd name="connsiteY0" fmla="*/ 759510 h 10276505"/>
              <a:gd name="connsiteX1" fmla="*/ 5191483 w 13202761"/>
              <a:gd name="connsiteY1" fmla="*/ 744997 h 10276505"/>
              <a:gd name="connsiteX2" fmla="*/ 13202761 w 13202761"/>
              <a:gd name="connsiteY2" fmla="*/ 2508880 h 10276505"/>
              <a:gd name="connsiteX3" fmla="*/ 5451032 w 13202761"/>
              <a:gd name="connsiteY3" fmla="*/ 10260609 h 10276505"/>
              <a:gd name="connsiteX4" fmla="*/ 50 w 13202761"/>
              <a:gd name="connsiteY4" fmla="*/ 759510 h 10276505"/>
              <a:gd name="connsiteX0" fmla="*/ 27509 w 13230220"/>
              <a:gd name="connsiteY0" fmla="*/ 759510 h 9998276"/>
              <a:gd name="connsiteX1" fmla="*/ 5218942 w 13230220"/>
              <a:gd name="connsiteY1" fmla="*/ 744997 h 9998276"/>
              <a:gd name="connsiteX2" fmla="*/ 13230220 w 13230220"/>
              <a:gd name="connsiteY2" fmla="*/ 2508880 h 9998276"/>
              <a:gd name="connsiteX3" fmla="*/ 1871691 w 13230220"/>
              <a:gd name="connsiteY3" fmla="*/ 9981209 h 9998276"/>
              <a:gd name="connsiteX4" fmla="*/ 27509 w 13230220"/>
              <a:gd name="connsiteY4" fmla="*/ 759510 h 9998276"/>
              <a:gd name="connsiteX0" fmla="*/ 988676 w 14191387"/>
              <a:gd name="connsiteY0" fmla="*/ 759510 h 9833952"/>
              <a:gd name="connsiteX1" fmla="*/ 6180109 w 14191387"/>
              <a:gd name="connsiteY1" fmla="*/ 744997 h 9833952"/>
              <a:gd name="connsiteX2" fmla="*/ 14191387 w 14191387"/>
              <a:gd name="connsiteY2" fmla="*/ 2508880 h 9833952"/>
              <a:gd name="connsiteX3" fmla="*/ 978658 w 14191387"/>
              <a:gd name="connsiteY3" fmla="*/ 9816109 h 9833952"/>
              <a:gd name="connsiteX4" fmla="*/ 988676 w 14191387"/>
              <a:gd name="connsiteY4" fmla="*/ 759510 h 9833952"/>
              <a:gd name="connsiteX0" fmla="*/ 10046 w 13212757"/>
              <a:gd name="connsiteY0" fmla="*/ 759510 h 10204067"/>
              <a:gd name="connsiteX1" fmla="*/ 5201479 w 13212757"/>
              <a:gd name="connsiteY1" fmla="*/ 744997 h 10204067"/>
              <a:gd name="connsiteX2" fmla="*/ 13212757 w 13212757"/>
              <a:gd name="connsiteY2" fmla="*/ 2508880 h 10204067"/>
              <a:gd name="connsiteX3" fmla="*/ 28 w 13212757"/>
              <a:gd name="connsiteY3" fmla="*/ 9816109 h 10204067"/>
              <a:gd name="connsiteX4" fmla="*/ 10046 w 13212757"/>
              <a:gd name="connsiteY4" fmla="*/ 759510 h 10204067"/>
              <a:gd name="connsiteX0" fmla="*/ 10046 w 13212757"/>
              <a:gd name="connsiteY0" fmla="*/ 759510 h 10204067"/>
              <a:gd name="connsiteX1" fmla="*/ 5201479 w 13212757"/>
              <a:gd name="connsiteY1" fmla="*/ 744997 h 10204067"/>
              <a:gd name="connsiteX2" fmla="*/ 13212757 w 13212757"/>
              <a:gd name="connsiteY2" fmla="*/ 2508880 h 10204067"/>
              <a:gd name="connsiteX3" fmla="*/ 28 w 13212757"/>
              <a:gd name="connsiteY3" fmla="*/ 9816109 h 10204067"/>
              <a:gd name="connsiteX4" fmla="*/ 10046 w 13212757"/>
              <a:gd name="connsiteY4" fmla="*/ 759510 h 10204067"/>
              <a:gd name="connsiteX0" fmla="*/ 13946 w 13216657"/>
              <a:gd name="connsiteY0" fmla="*/ 759510 h 10180866"/>
              <a:gd name="connsiteX1" fmla="*/ 5205379 w 13216657"/>
              <a:gd name="connsiteY1" fmla="*/ 744997 h 10180866"/>
              <a:gd name="connsiteX2" fmla="*/ 13216657 w 13216657"/>
              <a:gd name="connsiteY2" fmla="*/ 2508880 h 10180866"/>
              <a:gd name="connsiteX3" fmla="*/ 3928 w 13216657"/>
              <a:gd name="connsiteY3" fmla="*/ 9816109 h 10180866"/>
              <a:gd name="connsiteX4" fmla="*/ 13946 w 13216657"/>
              <a:gd name="connsiteY4" fmla="*/ 759510 h 10180866"/>
              <a:gd name="connsiteX0" fmla="*/ 13946 w 13216657"/>
              <a:gd name="connsiteY0" fmla="*/ 759510 h 10180866"/>
              <a:gd name="connsiteX1" fmla="*/ 5205379 w 13216657"/>
              <a:gd name="connsiteY1" fmla="*/ 744997 h 10180866"/>
              <a:gd name="connsiteX2" fmla="*/ 13216657 w 13216657"/>
              <a:gd name="connsiteY2" fmla="*/ 2508880 h 10180866"/>
              <a:gd name="connsiteX3" fmla="*/ 3928 w 13216657"/>
              <a:gd name="connsiteY3" fmla="*/ 9816109 h 10180866"/>
              <a:gd name="connsiteX4" fmla="*/ 13946 w 13216657"/>
              <a:gd name="connsiteY4" fmla="*/ 759510 h 10180866"/>
              <a:gd name="connsiteX0" fmla="*/ 13946 w 13216657"/>
              <a:gd name="connsiteY0" fmla="*/ 759510 h 9816109"/>
              <a:gd name="connsiteX1" fmla="*/ 5205379 w 13216657"/>
              <a:gd name="connsiteY1" fmla="*/ 744997 h 9816109"/>
              <a:gd name="connsiteX2" fmla="*/ 13216657 w 13216657"/>
              <a:gd name="connsiteY2" fmla="*/ 2508880 h 9816109"/>
              <a:gd name="connsiteX3" fmla="*/ 3928 w 13216657"/>
              <a:gd name="connsiteY3" fmla="*/ 9816109 h 9816109"/>
              <a:gd name="connsiteX4" fmla="*/ 13946 w 13216657"/>
              <a:gd name="connsiteY4" fmla="*/ 759510 h 9816109"/>
              <a:gd name="connsiteX0" fmla="*/ 13946 w 13216657"/>
              <a:gd name="connsiteY0" fmla="*/ 0 h 9056599"/>
              <a:gd name="connsiteX1" fmla="*/ 13216657 w 13216657"/>
              <a:gd name="connsiteY1" fmla="*/ 1749370 h 9056599"/>
              <a:gd name="connsiteX2" fmla="*/ 3928 w 13216657"/>
              <a:gd name="connsiteY2" fmla="*/ 9056599 h 9056599"/>
              <a:gd name="connsiteX3" fmla="*/ 13946 w 13216657"/>
              <a:gd name="connsiteY3" fmla="*/ 0 h 9056599"/>
              <a:gd name="connsiteX0" fmla="*/ 13946 w 12665114"/>
              <a:gd name="connsiteY0" fmla="*/ 35887 h 9092486"/>
              <a:gd name="connsiteX1" fmla="*/ 12665114 w 12665114"/>
              <a:gd name="connsiteY1" fmla="*/ 0 h 9092486"/>
              <a:gd name="connsiteX2" fmla="*/ 3928 w 12665114"/>
              <a:gd name="connsiteY2" fmla="*/ 9092486 h 9092486"/>
              <a:gd name="connsiteX3" fmla="*/ 13946 w 12665114"/>
              <a:gd name="connsiteY3" fmla="*/ 35887 h 9092486"/>
              <a:gd name="connsiteX0" fmla="*/ 13946 w 12665114"/>
              <a:gd name="connsiteY0" fmla="*/ 35887 h 9092486"/>
              <a:gd name="connsiteX1" fmla="*/ 12665114 w 12665114"/>
              <a:gd name="connsiteY1" fmla="*/ 0 h 9092486"/>
              <a:gd name="connsiteX2" fmla="*/ 3928 w 12665114"/>
              <a:gd name="connsiteY2" fmla="*/ 9092486 h 9092486"/>
              <a:gd name="connsiteX3" fmla="*/ 13946 w 12665114"/>
              <a:gd name="connsiteY3" fmla="*/ 35887 h 9092486"/>
              <a:gd name="connsiteX0" fmla="*/ 4397 w 12655565"/>
              <a:gd name="connsiteY0" fmla="*/ 35887 h 9063457"/>
              <a:gd name="connsiteX1" fmla="*/ 12655565 w 12655565"/>
              <a:gd name="connsiteY1" fmla="*/ 0 h 9063457"/>
              <a:gd name="connsiteX2" fmla="*/ 23407 w 12655565"/>
              <a:gd name="connsiteY2" fmla="*/ 9063457 h 9063457"/>
              <a:gd name="connsiteX3" fmla="*/ 4397 w 12655565"/>
              <a:gd name="connsiteY3" fmla="*/ 35887 h 9063457"/>
              <a:gd name="connsiteX0" fmla="*/ 4397 w 12655565"/>
              <a:gd name="connsiteY0" fmla="*/ 35887 h 9048942"/>
              <a:gd name="connsiteX1" fmla="*/ 12655565 w 12655565"/>
              <a:gd name="connsiteY1" fmla="*/ 0 h 9048942"/>
              <a:gd name="connsiteX2" fmla="*/ 23407 w 12655565"/>
              <a:gd name="connsiteY2" fmla="*/ 9048942 h 9048942"/>
              <a:gd name="connsiteX3" fmla="*/ 4397 w 12655565"/>
              <a:gd name="connsiteY3" fmla="*/ 35887 h 9048942"/>
              <a:gd name="connsiteX0" fmla="*/ 26265 w 12677433"/>
              <a:gd name="connsiteY0" fmla="*/ 35887 h 9077971"/>
              <a:gd name="connsiteX1" fmla="*/ 12677433 w 12677433"/>
              <a:gd name="connsiteY1" fmla="*/ 0 h 9077971"/>
              <a:gd name="connsiteX2" fmla="*/ 1732 w 12677433"/>
              <a:gd name="connsiteY2" fmla="*/ 9077971 h 9077971"/>
              <a:gd name="connsiteX3" fmla="*/ 26265 w 12677433"/>
              <a:gd name="connsiteY3" fmla="*/ 35887 h 9077971"/>
              <a:gd name="connsiteX0" fmla="*/ 17813 w 12668981"/>
              <a:gd name="connsiteY0" fmla="*/ 35887 h 9068446"/>
              <a:gd name="connsiteX1" fmla="*/ 12668981 w 12668981"/>
              <a:gd name="connsiteY1" fmla="*/ 0 h 9068446"/>
              <a:gd name="connsiteX2" fmla="*/ 2805 w 12668981"/>
              <a:gd name="connsiteY2" fmla="*/ 9068446 h 9068446"/>
              <a:gd name="connsiteX3" fmla="*/ 17813 w 12668981"/>
              <a:gd name="connsiteY3" fmla="*/ 35887 h 9068446"/>
              <a:gd name="connsiteX0" fmla="*/ 167649 w 12666417"/>
              <a:gd name="connsiteY0" fmla="*/ 274012 h 9068446"/>
              <a:gd name="connsiteX1" fmla="*/ 12666417 w 12666417"/>
              <a:gd name="connsiteY1" fmla="*/ 0 h 9068446"/>
              <a:gd name="connsiteX2" fmla="*/ 241 w 12666417"/>
              <a:gd name="connsiteY2" fmla="*/ 9068446 h 9068446"/>
              <a:gd name="connsiteX3" fmla="*/ 167649 w 12666417"/>
              <a:gd name="connsiteY3" fmla="*/ 274012 h 9068446"/>
              <a:gd name="connsiteX0" fmla="*/ 26265 w 12667908"/>
              <a:gd name="connsiteY0" fmla="*/ 45412 h 9068446"/>
              <a:gd name="connsiteX1" fmla="*/ 12667908 w 12667908"/>
              <a:gd name="connsiteY1" fmla="*/ 0 h 9068446"/>
              <a:gd name="connsiteX2" fmla="*/ 1732 w 12667908"/>
              <a:gd name="connsiteY2" fmla="*/ 9068446 h 9068446"/>
              <a:gd name="connsiteX3" fmla="*/ 26265 w 12667908"/>
              <a:gd name="connsiteY3" fmla="*/ 45412 h 9068446"/>
              <a:gd name="connsiteX0" fmla="*/ 25505 w 12667148"/>
              <a:gd name="connsiteY0" fmla="*/ 45412 h 9068446"/>
              <a:gd name="connsiteX1" fmla="*/ 12667148 w 12667148"/>
              <a:gd name="connsiteY1" fmla="*/ 0 h 9068446"/>
              <a:gd name="connsiteX2" fmla="*/ 972 w 12667148"/>
              <a:gd name="connsiteY2" fmla="*/ 9068446 h 9068446"/>
              <a:gd name="connsiteX3" fmla="*/ 25505 w 12667148"/>
              <a:gd name="connsiteY3" fmla="*/ 45412 h 9068446"/>
              <a:gd name="connsiteX0" fmla="*/ 24604 w 12666247"/>
              <a:gd name="connsiteY0" fmla="*/ 45412 h 9068446"/>
              <a:gd name="connsiteX1" fmla="*/ 12666247 w 12666247"/>
              <a:gd name="connsiteY1" fmla="*/ 0 h 9068446"/>
              <a:gd name="connsiteX2" fmla="*/ 71 w 12666247"/>
              <a:gd name="connsiteY2" fmla="*/ 9068446 h 9068446"/>
              <a:gd name="connsiteX3" fmla="*/ 24604 w 12666247"/>
              <a:gd name="connsiteY3" fmla="*/ 45412 h 9068446"/>
              <a:gd name="connsiteX0" fmla="*/ 27184 w 12668827"/>
              <a:gd name="connsiteY0" fmla="*/ 45412 h 9068446"/>
              <a:gd name="connsiteX1" fmla="*/ 12668827 w 12668827"/>
              <a:gd name="connsiteY1" fmla="*/ 0 h 9068446"/>
              <a:gd name="connsiteX2" fmla="*/ 2651 w 12668827"/>
              <a:gd name="connsiteY2" fmla="*/ 9068446 h 9068446"/>
              <a:gd name="connsiteX3" fmla="*/ 27184 w 12668827"/>
              <a:gd name="connsiteY3" fmla="*/ 45412 h 9068446"/>
              <a:gd name="connsiteX0" fmla="*/ 8294 w 12693480"/>
              <a:gd name="connsiteY0" fmla="*/ 16383 h 9068446"/>
              <a:gd name="connsiteX1" fmla="*/ 12693480 w 12693480"/>
              <a:gd name="connsiteY1" fmla="*/ 0 h 9068446"/>
              <a:gd name="connsiteX2" fmla="*/ 27304 w 12693480"/>
              <a:gd name="connsiteY2" fmla="*/ 9068446 h 9068446"/>
              <a:gd name="connsiteX3" fmla="*/ 8294 w 12693480"/>
              <a:gd name="connsiteY3" fmla="*/ 16383 h 9068446"/>
              <a:gd name="connsiteX0" fmla="*/ 400193 w 12666279"/>
              <a:gd name="connsiteY0" fmla="*/ 191643 h 9068446"/>
              <a:gd name="connsiteX1" fmla="*/ 12666279 w 12666279"/>
              <a:gd name="connsiteY1" fmla="*/ 0 h 9068446"/>
              <a:gd name="connsiteX2" fmla="*/ 103 w 12666279"/>
              <a:gd name="connsiteY2" fmla="*/ 9068446 h 9068446"/>
              <a:gd name="connsiteX3" fmla="*/ 400193 w 12666279"/>
              <a:gd name="connsiteY3" fmla="*/ 191643 h 9068446"/>
              <a:gd name="connsiteX0" fmla="*/ 400194 w 12666280"/>
              <a:gd name="connsiteY0" fmla="*/ 191643 h 9068446"/>
              <a:gd name="connsiteX1" fmla="*/ 12666280 w 12666280"/>
              <a:gd name="connsiteY1" fmla="*/ 0 h 9068446"/>
              <a:gd name="connsiteX2" fmla="*/ 104 w 12666280"/>
              <a:gd name="connsiteY2" fmla="*/ 9068446 h 9068446"/>
              <a:gd name="connsiteX3" fmla="*/ 400194 w 12666280"/>
              <a:gd name="connsiteY3" fmla="*/ 191643 h 9068446"/>
              <a:gd name="connsiteX0" fmla="*/ 17231 w 12679557"/>
              <a:gd name="connsiteY0" fmla="*/ 0 h 9090163"/>
              <a:gd name="connsiteX1" fmla="*/ 12679557 w 12679557"/>
              <a:gd name="connsiteY1" fmla="*/ 21717 h 9090163"/>
              <a:gd name="connsiteX2" fmla="*/ 13381 w 12679557"/>
              <a:gd name="connsiteY2" fmla="*/ 9090163 h 9090163"/>
              <a:gd name="connsiteX3" fmla="*/ 17231 w 12679557"/>
              <a:gd name="connsiteY3" fmla="*/ 0 h 9090163"/>
              <a:gd name="connsiteX0" fmla="*/ 6526 w 12668852"/>
              <a:gd name="connsiteY0" fmla="*/ 0 h 9090163"/>
              <a:gd name="connsiteX1" fmla="*/ 12668852 w 12668852"/>
              <a:gd name="connsiteY1" fmla="*/ 21717 h 9090163"/>
              <a:gd name="connsiteX2" fmla="*/ 2676 w 12668852"/>
              <a:gd name="connsiteY2" fmla="*/ 9090163 h 9090163"/>
              <a:gd name="connsiteX3" fmla="*/ 6526 w 12668852"/>
              <a:gd name="connsiteY3" fmla="*/ 0 h 9090163"/>
              <a:gd name="connsiteX0" fmla="*/ 6526 w 12668852"/>
              <a:gd name="connsiteY0" fmla="*/ 0 h 9090163"/>
              <a:gd name="connsiteX1" fmla="*/ 12668852 w 12668852"/>
              <a:gd name="connsiteY1" fmla="*/ 21717 h 9090163"/>
              <a:gd name="connsiteX2" fmla="*/ 2676 w 12668852"/>
              <a:gd name="connsiteY2" fmla="*/ 9090163 h 9090163"/>
              <a:gd name="connsiteX3" fmla="*/ 6526 w 12668852"/>
              <a:gd name="connsiteY3" fmla="*/ 0 h 9090163"/>
              <a:gd name="connsiteX0" fmla="*/ 6526 w 12668852"/>
              <a:gd name="connsiteY0" fmla="*/ 0 h 9090163"/>
              <a:gd name="connsiteX1" fmla="*/ 12668852 w 12668852"/>
              <a:gd name="connsiteY1" fmla="*/ 21717 h 9090163"/>
              <a:gd name="connsiteX2" fmla="*/ 2676 w 12668852"/>
              <a:gd name="connsiteY2" fmla="*/ 9090163 h 9090163"/>
              <a:gd name="connsiteX3" fmla="*/ 6526 w 12668852"/>
              <a:gd name="connsiteY3" fmla="*/ 0 h 9090163"/>
              <a:gd name="connsiteX0" fmla="*/ 6526 w 12653612"/>
              <a:gd name="connsiteY0" fmla="*/ 0 h 9090163"/>
              <a:gd name="connsiteX1" fmla="*/ 12653612 w 12653612"/>
              <a:gd name="connsiteY1" fmla="*/ 14097 h 9090163"/>
              <a:gd name="connsiteX2" fmla="*/ 2676 w 12653612"/>
              <a:gd name="connsiteY2" fmla="*/ 9090163 h 9090163"/>
              <a:gd name="connsiteX3" fmla="*/ 6526 w 12653612"/>
              <a:gd name="connsiteY3" fmla="*/ 0 h 9090163"/>
              <a:gd name="connsiteX0" fmla="*/ 6526 w 15015812"/>
              <a:gd name="connsiteY0" fmla="*/ 24003 h 9114166"/>
              <a:gd name="connsiteX1" fmla="*/ 15015812 w 15015812"/>
              <a:gd name="connsiteY1" fmla="*/ 0 h 9114166"/>
              <a:gd name="connsiteX2" fmla="*/ 2676 w 15015812"/>
              <a:gd name="connsiteY2" fmla="*/ 9114166 h 9114166"/>
              <a:gd name="connsiteX3" fmla="*/ 6526 w 15015812"/>
              <a:gd name="connsiteY3" fmla="*/ 24003 h 9114166"/>
              <a:gd name="connsiteX0" fmla="*/ 6526 w 14957754"/>
              <a:gd name="connsiteY0" fmla="*/ 0 h 9090163"/>
              <a:gd name="connsiteX1" fmla="*/ 14957754 w 14957754"/>
              <a:gd name="connsiteY1" fmla="*/ 19540 h 9090163"/>
              <a:gd name="connsiteX2" fmla="*/ 2676 w 14957754"/>
              <a:gd name="connsiteY2" fmla="*/ 9090163 h 9090163"/>
              <a:gd name="connsiteX3" fmla="*/ 6526 w 14957754"/>
              <a:gd name="connsiteY3" fmla="*/ 0 h 9090163"/>
              <a:gd name="connsiteX0" fmla="*/ 6526 w 14957754"/>
              <a:gd name="connsiteY0" fmla="*/ 0 h 9090163"/>
              <a:gd name="connsiteX1" fmla="*/ 14957754 w 14957754"/>
              <a:gd name="connsiteY1" fmla="*/ 19540 h 9090163"/>
              <a:gd name="connsiteX2" fmla="*/ 2676 w 14957754"/>
              <a:gd name="connsiteY2" fmla="*/ 9090163 h 9090163"/>
              <a:gd name="connsiteX3" fmla="*/ 6526 w 14957754"/>
              <a:gd name="connsiteY3" fmla="*/ 0 h 90901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957754" h="9090163">
                <a:moveTo>
                  <a:pt x="6526" y="0"/>
                </a:moveTo>
                <a:cubicBezTo>
                  <a:pt x="158221" y="14859"/>
                  <a:pt x="14706999" y="19921"/>
                  <a:pt x="14957754" y="19540"/>
                </a:cubicBezTo>
                <a:cubicBezTo>
                  <a:pt x="12882212" y="7464817"/>
                  <a:pt x="7557085" y="8817483"/>
                  <a:pt x="2676" y="9090163"/>
                </a:cubicBezTo>
                <a:cubicBezTo>
                  <a:pt x="-4598" y="7287181"/>
                  <a:pt x="5113" y="68079"/>
                  <a:pt x="6526" y="0"/>
                </a:cubicBezTo>
                <a:close/>
              </a:path>
            </a:pathLst>
          </a:cu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1" y="0"/>
            <a:ext cx="24369486" cy="13716000"/>
          </a:xfrm>
          <a:prstGeom prst="rect">
            <a:avLst/>
          </a:prstGeom>
          <a:solidFill>
            <a:schemeClr val="bg1">
              <a:alpha val="94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" name="Chapter title"/>
          <p:cNvSpPr txBox="1">
            <a:spLocks noGrp="1"/>
          </p:cNvSpPr>
          <p:nvPr>
            <p:ph type="body" sz="quarter" idx="13"/>
          </p:nvPr>
        </p:nvSpPr>
        <p:spPr>
          <a:xfrm>
            <a:off x="676265" y="675352"/>
            <a:ext cx="11962740" cy="702404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2800"/>
            </a:lvl1pPr>
          </a:lstStyle>
          <a:p>
            <a:r>
              <a:rPr dirty="0"/>
              <a:t>Chapter title</a:t>
            </a:r>
          </a:p>
        </p:txBody>
      </p:sp>
      <p:sp>
        <p:nvSpPr>
          <p:cNvPr id="32" name="Title Text"/>
          <p:cNvSpPr txBox="1">
            <a:spLocks noGrp="1"/>
          </p:cNvSpPr>
          <p:nvPr>
            <p:ph type="title"/>
          </p:nvPr>
        </p:nvSpPr>
        <p:spPr>
          <a:xfrm>
            <a:off x="691744" y="1517514"/>
            <a:ext cx="11953984" cy="2341635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33" name="Текст 2"/>
          <p:cNvSpPr>
            <a:spLocks noGrp="1"/>
          </p:cNvSpPr>
          <p:nvPr>
            <p:ph type="body" sz="quarter" idx="14"/>
          </p:nvPr>
        </p:nvSpPr>
        <p:spPr>
          <a:xfrm>
            <a:off x="691744" y="4124325"/>
            <a:ext cx="11954214" cy="7315200"/>
          </a:xfrm>
        </p:spPr>
        <p:txBody>
          <a:bodyPr/>
          <a:lstStyle>
            <a:lvl2pPr marL="457200" indent="-457200">
              <a:buClr>
                <a:srgbClr val="F4A908"/>
              </a:buClr>
              <a:buSzPct val="110000"/>
              <a:buFont typeface="Arial" panose="020B0604020202020204" pitchFamily="34" charset="0"/>
              <a:buChar char="•"/>
              <a:defRPr/>
            </a:lvl2pPr>
            <a:lvl3pPr marL="1440000" indent="-360000">
              <a:buClr>
                <a:srgbClr val="F4A908"/>
              </a:buClr>
              <a:buAutoNum type="arabicPeriod"/>
              <a:defRPr/>
            </a:lvl3pPr>
            <a:lvl4pPr marL="2520000" indent="-504000">
              <a:buClr>
                <a:srgbClr val="F4A908"/>
              </a:buClr>
              <a:buFont typeface="+mj-lt"/>
              <a:buAutoNum type="alphaUcPeriod"/>
              <a:defRPr/>
            </a:lvl4pPr>
            <a:lvl5pPr marL="3337200" indent="-457200">
              <a:buClr>
                <a:srgbClr val="F4A908"/>
              </a:buClr>
              <a:buSzPct val="9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24293A7-E844-6D4D-918C-B252919AAC5C}"/>
              </a:ext>
            </a:extLst>
          </p:cNvPr>
          <p:cNvCxnSpPr>
            <a:cxnSpLocks/>
          </p:cNvCxnSpPr>
          <p:nvPr userDrawn="1"/>
        </p:nvCxnSpPr>
        <p:spPr>
          <a:xfrm>
            <a:off x="0" y="13716000"/>
            <a:ext cx="24384000" cy="0"/>
          </a:xfrm>
          <a:prstGeom prst="line">
            <a:avLst/>
          </a:prstGeom>
          <a:ln w="63500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4EB3E9E-D992-4744-AAFB-9C60ED0E1037}"/>
              </a:ext>
            </a:extLst>
          </p:cNvPr>
          <p:cNvGrpSpPr/>
          <p:nvPr userDrawn="1"/>
        </p:nvGrpSpPr>
        <p:grpSpPr>
          <a:xfrm>
            <a:off x="21720736" y="12503656"/>
            <a:ext cx="2070031" cy="863402"/>
            <a:chOff x="16838838" y="12276151"/>
            <a:chExt cx="2714041" cy="11320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BCCFA6-35B0-9F4F-88AC-BC6EE7E29E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05" b="-22522"/>
            <a:stretch/>
          </p:blipFill>
          <p:spPr>
            <a:xfrm>
              <a:off x="18674774" y="12350154"/>
              <a:ext cx="878105" cy="105801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3EA681C-F3F6-7349-B881-781F04FD32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175"/>
            <a:stretch/>
          </p:blipFill>
          <p:spPr>
            <a:xfrm>
              <a:off x="16838838" y="12276151"/>
              <a:ext cx="1976329" cy="996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05640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Star - Transparent Background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FBC511D-4CFF-A549-9820-3D8931B4518A}"/>
              </a:ext>
            </a:extLst>
          </p:cNvPr>
          <p:cNvSpPr/>
          <p:nvPr userDrawn="1"/>
        </p:nvSpPr>
        <p:spPr>
          <a:xfrm>
            <a:off x="0" y="0"/>
            <a:ext cx="24383999" cy="13716000"/>
          </a:xfrm>
          <a:prstGeom prst="rect">
            <a:avLst/>
          </a:prstGeom>
          <a:gradFill flip="none" rotWithShape="1">
            <a:gsLst>
              <a:gs pos="72000">
                <a:schemeClr val="bg1">
                  <a:alpha val="69000"/>
                </a:schemeClr>
              </a:gs>
              <a:gs pos="35000">
                <a:schemeClr val="tx1">
                  <a:alpha val="66000"/>
                </a:schemeClr>
              </a:gs>
            </a:gsLst>
            <a:lin ang="1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6000" b="0" i="0" u="none" strike="noStrike" kern="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A0112D33-4425-D247-86D3-70A8C3CD37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0" y="0"/>
            <a:ext cx="12300860" cy="13716000"/>
          </a:xfrm>
          <a:prstGeom prst="rect">
            <a:avLst/>
          </a:prstGeom>
          <a:noFill/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2F5DDB-3220-424E-B240-EC1DE46D6353}"/>
              </a:ext>
            </a:extLst>
          </p:cNvPr>
          <p:cNvCxnSpPr>
            <a:cxnSpLocks/>
          </p:cNvCxnSpPr>
          <p:nvPr userDrawn="1"/>
        </p:nvCxnSpPr>
        <p:spPr>
          <a:xfrm>
            <a:off x="0" y="13667510"/>
            <a:ext cx="24384000" cy="0"/>
          </a:xfrm>
          <a:prstGeom prst="line">
            <a:avLst/>
          </a:prstGeom>
          <a:ln w="63500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24293A7-E844-6D4D-918C-B252919AAC5C}"/>
              </a:ext>
            </a:extLst>
          </p:cNvPr>
          <p:cNvCxnSpPr>
            <a:cxnSpLocks/>
          </p:cNvCxnSpPr>
          <p:nvPr userDrawn="1"/>
        </p:nvCxnSpPr>
        <p:spPr>
          <a:xfrm>
            <a:off x="0" y="13716000"/>
            <a:ext cx="24384000" cy="0"/>
          </a:xfrm>
          <a:prstGeom prst="line">
            <a:avLst/>
          </a:prstGeom>
          <a:ln w="142875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 userDrawn="1"/>
        </p:nvGrpSpPr>
        <p:grpSpPr>
          <a:xfrm>
            <a:off x="13011925" y="9559042"/>
            <a:ext cx="11051652" cy="1585944"/>
            <a:chOff x="4229724" y="10121775"/>
            <a:chExt cx="13311886" cy="191029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CFDF668-AE03-AB40-B6AF-C5536A578D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73219" y="10352120"/>
              <a:ext cx="5268391" cy="144960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 userDrawn="1"/>
          </p:nvPicPr>
          <p:blipFill rotWithShape="1">
            <a:blip r:embed="rId6"/>
            <a:srcRect l="7667" t="3213" r="7642" b="4066"/>
            <a:stretch/>
          </p:blipFill>
          <p:spPr>
            <a:xfrm>
              <a:off x="4229724" y="10121775"/>
              <a:ext cx="7839783" cy="1910294"/>
            </a:xfrm>
            <a:prstGeom prst="rect">
              <a:avLst/>
            </a:prstGeom>
          </p:spPr>
        </p:pic>
      </p:grp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56172E33-8091-9348-A195-DDB5A693EA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401715" y="4244283"/>
            <a:ext cx="10982284" cy="5227434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lnSpc>
                <a:spcPct val="85000"/>
              </a:lnSpc>
              <a:defRPr lang="en-US" sz="12000" b="1" i="0">
                <a:solidFill>
                  <a:schemeClr val="bg1"/>
                </a:solidFill>
                <a:latin typeface="ClanPro-Black" panose="020B0A04020101020102" pitchFamily="34" charset="0"/>
                <a:ea typeface="+mj-ea"/>
                <a:cs typeface="+mj-cs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4000764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&amp;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7279" y="2590800"/>
            <a:ext cx="8534400" cy="8534400"/>
          </a:xfrm>
          <a:prstGeom prst="rect">
            <a:avLst/>
          </a:prstGeom>
        </p:spPr>
      </p:pic>
      <p:sp>
        <p:nvSpPr>
          <p:cNvPr id="12" name="Chapter title"/>
          <p:cNvSpPr txBox="1">
            <a:spLocks noGrp="1"/>
          </p:cNvSpPr>
          <p:nvPr>
            <p:ph type="body" sz="quarter" idx="13"/>
          </p:nvPr>
        </p:nvSpPr>
        <p:spPr>
          <a:xfrm>
            <a:off x="676265" y="675352"/>
            <a:ext cx="11962740" cy="702404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2800"/>
            </a:lvl1pPr>
          </a:lstStyle>
          <a:p>
            <a:r>
              <a:rPr dirty="0"/>
              <a:t>Chapter title</a:t>
            </a:r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691744" y="1517514"/>
            <a:ext cx="11953984" cy="2341635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4"/>
          </p:nvPr>
        </p:nvSpPr>
        <p:spPr>
          <a:xfrm>
            <a:off x="691744" y="4124325"/>
            <a:ext cx="11954214" cy="7315200"/>
          </a:xfrm>
        </p:spPr>
        <p:txBody>
          <a:bodyPr/>
          <a:lstStyle>
            <a:lvl2pPr marL="457200" indent="-457200">
              <a:buClr>
                <a:srgbClr val="F4A908"/>
              </a:buClr>
              <a:buSzPct val="110000"/>
              <a:buFont typeface="Arial" panose="020B0604020202020204" pitchFamily="34" charset="0"/>
              <a:buChar char="•"/>
              <a:defRPr/>
            </a:lvl2pPr>
            <a:lvl3pPr marL="1440000" indent="-360000">
              <a:buClr>
                <a:srgbClr val="F4A908"/>
              </a:buClr>
              <a:buAutoNum type="arabicPeriod"/>
              <a:defRPr/>
            </a:lvl3pPr>
            <a:lvl4pPr marL="2520000" indent="-504000">
              <a:buClr>
                <a:srgbClr val="F4A908"/>
              </a:buClr>
              <a:buFont typeface="+mj-lt"/>
              <a:buAutoNum type="alphaUcPeriod"/>
              <a:defRPr/>
            </a:lvl4pPr>
            <a:lvl5pPr marL="3337200" indent="-457200">
              <a:buClr>
                <a:srgbClr val="F4A908"/>
              </a:buClr>
              <a:buSzPct val="9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4293A7-E844-6D4D-918C-B252919AAC5C}"/>
              </a:ext>
            </a:extLst>
          </p:cNvPr>
          <p:cNvCxnSpPr>
            <a:cxnSpLocks/>
          </p:cNvCxnSpPr>
          <p:nvPr userDrawn="1"/>
        </p:nvCxnSpPr>
        <p:spPr>
          <a:xfrm>
            <a:off x="0" y="13716000"/>
            <a:ext cx="24384000" cy="0"/>
          </a:xfrm>
          <a:prstGeom prst="line">
            <a:avLst/>
          </a:prstGeom>
          <a:ln w="63500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74575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&amp;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osceles Triangle 2"/>
          <p:cNvSpPr/>
          <p:nvPr userDrawn="1"/>
        </p:nvSpPr>
        <p:spPr>
          <a:xfrm>
            <a:off x="9448800" y="-26764"/>
            <a:ext cx="8339649" cy="13729382"/>
          </a:xfrm>
          <a:prstGeom prst="triangle">
            <a:avLst>
              <a:gd name="adj" fmla="val 100000"/>
            </a:avLst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17788449" y="-26764"/>
            <a:ext cx="6595551" cy="13729382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9" name="Isosceles Triangle 8"/>
          <p:cNvSpPr/>
          <p:nvPr userDrawn="1"/>
        </p:nvSpPr>
        <p:spPr>
          <a:xfrm rot="10800000">
            <a:off x="10450284" y="-13381"/>
            <a:ext cx="7338165" cy="5989637"/>
          </a:xfrm>
          <a:prstGeom prst="triangle">
            <a:avLst/>
          </a:prstGeom>
          <a:solidFill>
            <a:srgbClr val="FF830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-13382"/>
            <a:ext cx="24384000" cy="13716000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Chapter title"/>
          <p:cNvSpPr txBox="1">
            <a:spLocks noGrp="1"/>
          </p:cNvSpPr>
          <p:nvPr>
            <p:ph type="body" sz="quarter" idx="13"/>
          </p:nvPr>
        </p:nvSpPr>
        <p:spPr>
          <a:xfrm>
            <a:off x="676265" y="675352"/>
            <a:ext cx="11962740" cy="702404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2800"/>
            </a:lvl1pPr>
          </a:lstStyle>
          <a:p>
            <a:r>
              <a:rPr dirty="0"/>
              <a:t>Chapter title</a:t>
            </a:r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691744" y="1517514"/>
            <a:ext cx="11953984" cy="2341635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4"/>
          </p:nvPr>
        </p:nvSpPr>
        <p:spPr>
          <a:xfrm>
            <a:off x="691744" y="4124325"/>
            <a:ext cx="11954214" cy="7315200"/>
          </a:xfrm>
        </p:spPr>
        <p:txBody>
          <a:bodyPr/>
          <a:lstStyle>
            <a:lvl2pPr marL="457200" indent="-457200">
              <a:buClr>
                <a:srgbClr val="F4A908"/>
              </a:buClr>
              <a:buSzPct val="110000"/>
              <a:buFont typeface="Arial" panose="020B0604020202020204" pitchFamily="34" charset="0"/>
              <a:buChar char="•"/>
              <a:defRPr/>
            </a:lvl2pPr>
            <a:lvl3pPr marL="1440000" indent="-360000">
              <a:buClr>
                <a:srgbClr val="F4A908"/>
              </a:buClr>
              <a:buAutoNum type="arabicPeriod"/>
              <a:defRPr/>
            </a:lvl3pPr>
            <a:lvl4pPr marL="2520000" indent="-504000">
              <a:buClr>
                <a:srgbClr val="F4A908"/>
              </a:buClr>
              <a:buFont typeface="+mj-lt"/>
              <a:buAutoNum type="alphaUcPeriod"/>
              <a:defRPr/>
            </a:lvl4pPr>
            <a:lvl5pPr marL="3337200" indent="-457200">
              <a:buClr>
                <a:srgbClr val="F4A908"/>
              </a:buClr>
              <a:buSzPct val="9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24293A7-E844-6D4D-918C-B252919AAC5C}"/>
              </a:ext>
            </a:extLst>
          </p:cNvPr>
          <p:cNvCxnSpPr>
            <a:cxnSpLocks/>
          </p:cNvCxnSpPr>
          <p:nvPr userDrawn="1"/>
        </p:nvCxnSpPr>
        <p:spPr>
          <a:xfrm>
            <a:off x="0" y="13716000"/>
            <a:ext cx="24384000" cy="0"/>
          </a:xfrm>
          <a:prstGeom prst="line">
            <a:avLst/>
          </a:prstGeom>
          <a:ln w="63500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EB3E9E-D992-4744-AAFB-9C60ED0E1037}"/>
              </a:ext>
            </a:extLst>
          </p:cNvPr>
          <p:cNvGrpSpPr/>
          <p:nvPr userDrawn="1"/>
        </p:nvGrpSpPr>
        <p:grpSpPr>
          <a:xfrm>
            <a:off x="21720736" y="12503656"/>
            <a:ext cx="2070031" cy="863402"/>
            <a:chOff x="16838838" y="12276151"/>
            <a:chExt cx="2714041" cy="11320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2BCCFA6-35B0-9F4F-88AC-BC6EE7E29E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05" b="-22522"/>
            <a:stretch/>
          </p:blipFill>
          <p:spPr>
            <a:xfrm>
              <a:off x="18674774" y="12350154"/>
              <a:ext cx="878105" cy="105801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3EA681C-F3F6-7349-B881-781F04FD32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175"/>
            <a:stretch/>
          </p:blipFill>
          <p:spPr>
            <a:xfrm>
              <a:off x="16838838" y="12276151"/>
              <a:ext cx="1976329" cy="996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84128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 &amp;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sosceles Triangle 8"/>
          <p:cNvSpPr/>
          <p:nvPr userDrawn="1"/>
        </p:nvSpPr>
        <p:spPr>
          <a:xfrm rot="10800000">
            <a:off x="-1" y="-13385"/>
            <a:ext cx="18021299" cy="5989637"/>
          </a:xfrm>
          <a:prstGeom prst="triangle">
            <a:avLst>
              <a:gd name="adj" fmla="val 21491"/>
            </a:avLst>
          </a:prstGeom>
          <a:solidFill>
            <a:srgbClr val="FF830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7788447" y="-13385"/>
            <a:ext cx="6595553" cy="13729385"/>
          </a:xfrm>
          <a:prstGeom prst="rect">
            <a:avLst/>
          </a:prstGeom>
          <a:solidFill>
            <a:srgbClr val="FF830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9430031" y="0"/>
            <a:ext cx="8358415" cy="13702618"/>
          </a:xfrm>
          <a:prstGeom prst="rtTriangle">
            <a:avLst/>
          </a:prstGeom>
          <a:solidFill>
            <a:srgbClr val="FF830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Isosceles Triangle 12"/>
          <p:cNvSpPr/>
          <p:nvPr userDrawn="1"/>
        </p:nvSpPr>
        <p:spPr>
          <a:xfrm rot="16200000">
            <a:off x="16245681" y="-2162067"/>
            <a:ext cx="5989640" cy="10286999"/>
          </a:xfrm>
          <a:prstGeom prst="triangle">
            <a:avLst>
              <a:gd name="adj" fmla="val 0"/>
            </a:avLst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-1" y="-13388"/>
            <a:ext cx="24384001" cy="13729388"/>
          </a:xfrm>
          <a:prstGeom prst="rect">
            <a:avLst/>
          </a:prstGeom>
          <a:solidFill>
            <a:schemeClr val="bg1">
              <a:alpha val="92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Chapter title"/>
          <p:cNvSpPr txBox="1">
            <a:spLocks noGrp="1"/>
          </p:cNvSpPr>
          <p:nvPr>
            <p:ph type="body" sz="quarter" idx="13"/>
          </p:nvPr>
        </p:nvSpPr>
        <p:spPr>
          <a:xfrm>
            <a:off x="676265" y="675352"/>
            <a:ext cx="11962740" cy="702404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2800"/>
            </a:lvl1pPr>
          </a:lstStyle>
          <a:p>
            <a:r>
              <a:rPr dirty="0"/>
              <a:t>Chapter title</a:t>
            </a:r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691744" y="1517514"/>
            <a:ext cx="11953984" cy="2341635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4"/>
          </p:nvPr>
        </p:nvSpPr>
        <p:spPr>
          <a:xfrm>
            <a:off x="691744" y="4124325"/>
            <a:ext cx="11954214" cy="7315200"/>
          </a:xfrm>
        </p:spPr>
        <p:txBody>
          <a:bodyPr/>
          <a:lstStyle>
            <a:lvl2pPr marL="457200" indent="-457200">
              <a:buClr>
                <a:srgbClr val="F4A908"/>
              </a:buClr>
              <a:buSzPct val="110000"/>
              <a:buFont typeface="Arial" panose="020B0604020202020204" pitchFamily="34" charset="0"/>
              <a:buChar char="•"/>
              <a:defRPr/>
            </a:lvl2pPr>
            <a:lvl3pPr marL="1440000" indent="-360000">
              <a:buClr>
                <a:srgbClr val="F4A908"/>
              </a:buClr>
              <a:buAutoNum type="arabicPeriod"/>
              <a:defRPr/>
            </a:lvl3pPr>
            <a:lvl4pPr marL="2520000" indent="-504000">
              <a:buClr>
                <a:srgbClr val="F4A908"/>
              </a:buClr>
              <a:buFont typeface="+mj-lt"/>
              <a:buAutoNum type="alphaUcPeriod"/>
              <a:defRPr/>
            </a:lvl4pPr>
            <a:lvl5pPr marL="3337200" indent="-457200">
              <a:buClr>
                <a:srgbClr val="F4A908"/>
              </a:buClr>
              <a:buSzPct val="9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24293A7-E844-6D4D-918C-B252919AAC5C}"/>
              </a:ext>
            </a:extLst>
          </p:cNvPr>
          <p:cNvCxnSpPr>
            <a:cxnSpLocks/>
          </p:cNvCxnSpPr>
          <p:nvPr userDrawn="1"/>
        </p:nvCxnSpPr>
        <p:spPr>
          <a:xfrm>
            <a:off x="0" y="13716000"/>
            <a:ext cx="24384000" cy="0"/>
          </a:xfrm>
          <a:prstGeom prst="line">
            <a:avLst/>
          </a:prstGeom>
          <a:ln w="63500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EB3E9E-D992-4744-AAFB-9C60ED0E1037}"/>
              </a:ext>
            </a:extLst>
          </p:cNvPr>
          <p:cNvGrpSpPr/>
          <p:nvPr userDrawn="1"/>
        </p:nvGrpSpPr>
        <p:grpSpPr>
          <a:xfrm>
            <a:off x="21720736" y="12503656"/>
            <a:ext cx="2070031" cy="863402"/>
            <a:chOff x="16838838" y="12276151"/>
            <a:chExt cx="2714041" cy="113201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2BCCFA6-35B0-9F4F-88AC-BC6EE7E29E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05" b="-22522"/>
            <a:stretch/>
          </p:blipFill>
          <p:spPr>
            <a:xfrm>
              <a:off x="18674774" y="12350154"/>
              <a:ext cx="878105" cy="105801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3EA681C-F3F6-7349-B881-781F04FD32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175"/>
            <a:stretch/>
          </p:blipFill>
          <p:spPr>
            <a:xfrm>
              <a:off x="16838838" y="12276151"/>
              <a:ext cx="1976329" cy="996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07578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 &amp;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-1" y="0"/>
            <a:ext cx="14309167" cy="13716000"/>
          </a:xfrm>
          <a:prstGeom prst="rect">
            <a:avLst/>
          </a:prstGeom>
          <a:solidFill>
            <a:srgbClr val="FF830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3" name="Right Triangle 12"/>
          <p:cNvSpPr/>
          <p:nvPr userDrawn="1"/>
        </p:nvSpPr>
        <p:spPr>
          <a:xfrm>
            <a:off x="14309166" y="0"/>
            <a:ext cx="4075069" cy="13716000"/>
          </a:xfrm>
          <a:prstGeom prst="rtTriangle">
            <a:avLst/>
          </a:prstGeom>
          <a:solidFill>
            <a:srgbClr val="FF830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Right Triangle 16"/>
          <p:cNvSpPr/>
          <p:nvPr userDrawn="1"/>
        </p:nvSpPr>
        <p:spPr>
          <a:xfrm flipH="1" flipV="1">
            <a:off x="14309035" y="0"/>
            <a:ext cx="4075200" cy="13729382"/>
          </a:xfrm>
          <a:prstGeom prst="rtTriangle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18384235" y="0"/>
            <a:ext cx="5999764" cy="13716000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24384000" cy="13702618"/>
          </a:xfrm>
          <a:prstGeom prst="rect">
            <a:avLst/>
          </a:prstGeom>
          <a:solidFill>
            <a:schemeClr val="bg1">
              <a:alpha val="89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Chapter title"/>
          <p:cNvSpPr txBox="1">
            <a:spLocks noGrp="1"/>
          </p:cNvSpPr>
          <p:nvPr>
            <p:ph type="body" sz="quarter" idx="13"/>
          </p:nvPr>
        </p:nvSpPr>
        <p:spPr>
          <a:xfrm>
            <a:off x="676265" y="675352"/>
            <a:ext cx="11962740" cy="702404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2800"/>
            </a:lvl1pPr>
          </a:lstStyle>
          <a:p>
            <a:r>
              <a:rPr dirty="0"/>
              <a:t>Chapter title</a:t>
            </a:r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691744" y="1517514"/>
            <a:ext cx="11953984" cy="2341635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4"/>
          </p:nvPr>
        </p:nvSpPr>
        <p:spPr>
          <a:xfrm>
            <a:off x="691744" y="4124325"/>
            <a:ext cx="11954214" cy="7315200"/>
          </a:xfrm>
        </p:spPr>
        <p:txBody>
          <a:bodyPr/>
          <a:lstStyle>
            <a:lvl2pPr marL="457200" indent="-457200">
              <a:buClr>
                <a:srgbClr val="F4A908"/>
              </a:buClr>
              <a:buSzPct val="110000"/>
              <a:buFont typeface="Arial" panose="020B0604020202020204" pitchFamily="34" charset="0"/>
              <a:buChar char="•"/>
              <a:defRPr/>
            </a:lvl2pPr>
            <a:lvl3pPr marL="1440000" indent="-360000">
              <a:buClr>
                <a:srgbClr val="F4A908"/>
              </a:buClr>
              <a:buAutoNum type="arabicPeriod"/>
              <a:defRPr/>
            </a:lvl3pPr>
            <a:lvl4pPr marL="2520000" indent="-504000">
              <a:buClr>
                <a:srgbClr val="F4A908"/>
              </a:buClr>
              <a:buFont typeface="+mj-lt"/>
              <a:buAutoNum type="alphaUcPeriod"/>
              <a:defRPr/>
            </a:lvl4pPr>
            <a:lvl5pPr marL="3337200" indent="-457200">
              <a:buClr>
                <a:srgbClr val="F4A908"/>
              </a:buClr>
              <a:buSzPct val="9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4293A7-E844-6D4D-918C-B252919AAC5C}"/>
              </a:ext>
            </a:extLst>
          </p:cNvPr>
          <p:cNvCxnSpPr>
            <a:cxnSpLocks/>
          </p:cNvCxnSpPr>
          <p:nvPr userDrawn="1"/>
        </p:nvCxnSpPr>
        <p:spPr>
          <a:xfrm>
            <a:off x="0" y="13716000"/>
            <a:ext cx="24384000" cy="0"/>
          </a:xfrm>
          <a:prstGeom prst="line">
            <a:avLst/>
          </a:prstGeom>
          <a:ln w="63500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EB3E9E-D992-4744-AAFB-9C60ED0E1037}"/>
              </a:ext>
            </a:extLst>
          </p:cNvPr>
          <p:cNvGrpSpPr/>
          <p:nvPr userDrawn="1"/>
        </p:nvGrpSpPr>
        <p:grpSpPr>
          <a:xfrm>
            <a:off x="21720736" y="12503656"/>
            <a:ext cx="2070031" cy="863402"/>
            <a:chOff x="16838838" y="12276151"/>
            <a:chExt cx="2714041" cy="113201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2BCCFA6-35B0-9F4F-88AC-BC6EE7E29E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05" b="-22522"/>
            <a:stretch/>
          </p:blipFill>
          <p:spPr>
            <a:xfrm>
              <a:off x="18674774" y="12350154"/>
              <a:ext cx="878105" cy="105801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3EA681C-F3F6-7349-B881-781F04FD32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175"/>
            <a:stretch/>
          </p:blipFill>
          <p:spPr>
            <a:xfrm>
              <a:off x="16838838" y="12276151"/>
              <a:ext cx="1976329" cy="996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018280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 &amp;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Chapter title"/>
          <p:cNvSpPr txBox="1">
            <a:spLocks noGrp="1"/>
          </p:cNvSpPr>
          <p:nvPr>
            <p:ph type="body" sz="quarter" idx="13"/>
          </p:nvPr>
        </p:nvSpPr>
        <p:spPr>
          <a:xfrm>
            <a:off x="676265" y="675352"/>
            <a:ext cx="11962740" cy="702404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2800"/>
            </a:lvl1pPr>
          </a:lstStyle>
          <a:p>
            <a:r>
              <a:rPr dirty="0"/>
              <a:t>Chapter title</a:t>
            </a:r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691744" y="1517514"/>
            <a:ext cx="11953984" cy="2341635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4"/>
          </p:nvPr>
        </p:nvSpPr>
        <p:spPr>
          <a:xfrm>
            <a:off x="691744" y="4124325"/>
            <a:ext cx="11954214" cy="7315200"/>
          </a:xfrm>
        </p:spPr>
        <p:txBody>
          <a:bodyPr/>
          <a:lstStyle>
            <a:lvl2pPr marL="457200" indent="-457200">
              <a:buClr>
                <a:srgbClr val="F4A908"/>
              </a:buClr>
              <a:buSzPct val="110000"/>
              <a:buFont typeface="Arial" panose="020B0604020202020204" pitchFamily="34" charset="0"/>
              <a:buChar char="•"/>
              <a:defRPr/>
            </a:lvl2pPr>
            <a:lvl3pPr marL="1440000" indent="-360000">
              <a:buClr>
                <a:srgbClr val="F4A908"/>
              </a:buClr>
              <a:buAutoNum type="arabicPeriod"/>
              <a:defRPr/>
            </a:lvl3pPr>
            <a:lvl4pPr marL="2520000" indent="-504000">
              <a:buClr>
                <a:srgbClr val="F4A908"/>
              </a:buClr>
              <a:buFont typeface="+mj-lt"/>
              <a:buAutoNum type="alphaUcPeriod"/>
              <a:defRPr/>
            </a:lvl4pPr>
            <a:lvl5pPr marL="3337200" indent="-457200">
              <a:buClr>
                <a:srgbClr val="F4A908"/>
              </a:buClr>
              <a:buSzPct val="9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818279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ext &amp;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ECEE27-239F-964D-9469-BDE663754B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Chapter title"/>
          <p:cNvSpPr txBox="1">
            <a:spLocks noGrp="1"/>
          </p:cNvSpPr>
          <p:nvPr>
            <p:ph type="body" sz="quarter" idx="13"/>
          </p:nvPr>
        </p:nvSpPr>
        <p:spPr>
          <a:xfrm>
            <a:off x="676265" y="675352"/>
            <a:ext cx="11962740" cy="702404"/>
          </a:xfrm>
          <a:prstGeom prst="rect">
            <a:avLst/>
          </a:prstGeom>
        </p:spPr>
        <p:txBody>
          <a:bodyPr/>
          <a:lstStyle>
            <a:lvl1pPr>
              <a:lnSpc>
                <a:spcPct val="70000"/>
              </a:lnSpc>
              <a:defRPr sz="2800"/>
            </a:lvl1pPr>
          </a:lstStyle>
          <a:p>
            <a:r>
              <a:rPr dirty="0"/>
              <a:t>Chapter title</a:t>
            </a:r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691744" y="1517514"/>
            <a:ext cx="11953984" cy="2341635"/>
          </a:xfrm>
          <a:prstGeom prst="rect">
            <a:avLst/>
          </a:prstGeom>
        </p:spPr>
        <p:txBody>
          <a:bodyPr/>
          <a:lstStyle/>
          <a:p>
            <a:r>
              <a:rPr dirty="0"/>
              <a:t>Title Text</a:t>
            </a:r>
          </a:p>
        </p:txBody>
      </p:sp>
      <p:sp>
        <p:nvSpPr>
          <p:cNvPr id="15" name="Текст 2"/>
          <p:cNvSpPr>
            <a:spLocks noGrp="1"/>
          </p:cNvSpPr>
          <p:nvPr>
            <p:ph type="body" sz="quarter" idx="14"/>
          </p:nvPr>
        </p:nvSpPr>
        <p:spPr>
          <a:xfrm>
            <a:off x="691744" y="4124325"/>
            <a:ext cx="11954214" cy="7315200"/>
          </a:xfrm>
        </p:spPr>
        <p:txBody>
          <a:bodyPr/>
          <a:lstStyle>
            <a:lvl2pPr marL="457200" indent="-457200">
              <a:buClr>
                <a:srgbClr val="F4A908"/>
              </a:buClr>
              <a:buSzPct val="110000"/>
              <a:buFont typeface="Arial" panose="020B0604020202020204" pitchFamily="34" charset="0"/>
              <a:buChar char="•"/>
              <a:defRPr/>
            </a:lvl2pPr>
            <a:lvl3pPr marL="1440000" indent="-360000">
              <a:buClr>
                <a:srgbClr val="F4A908"/>
              </a:buClr>
              <a:buAutoNum type="arabicPeriod"/>
              <a:defRPr/>
            </a:lvl3pPr>
            <a:lvl4pPr marL="2520000" indent="-504000">
              <a:buClr>
                <a:srgbClr val="F4A908"/>
              </a:buClr>
              <a:buFont typeface="+mj-lt"/>
              <a:buAutoNum type="alphaUcPeriod"/>
              <a:defRPr/>
            </a:lvl4pPr>
            <a:lvl5pPr marL="3337200" indent="-457200">
              <a:buClr>
                <a:srgbClr val="F4A908"/>
              </a:buClr>
              <a:buSzPct val="90000"/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4293A7-E844-6D4D-918C-B252919AAC5C}"/>
              </a:ext>
            </a:extLst>
          </p:cNvPr>
          <p:cNvCxnSpPr>
            <a:cxnSpLocks/>
          </p:cNvCxnSpPr>
          <p:nvPr userDrawn="1"/>
        </p:nvCxnSpPr>
        <p:spPr>
          <a:xfrm>
            <a:off x="0" y="13716000"/>
            <a:ext cx="24384000" cy="0"/>
          </a:xfrm>
          <a:prstGeom prst="line">
            <a:avLst/>
          </a:prstGeom>
          <a:ln w="142875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EB3E9E-D992-4744-AAFB-9C60ED0E1037}"/>
              </a:ext>
            </a:extLst>
          </p:cNvPr>
          <p:cNvGrpSpPr/>
          <p:nvPr userDrawn="1"/>
        </p:nvGrpSpPr>
        <p:grpSpPr>
          <a:xfrm>
            <a:off x="21720736" y="12503656"/>
            <a:ext cx="2070031" cy="863402"/>
            <a:chOff x="16838838" y="12276151"/>
            <a:chExt cx="2714041" cy="11320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2BCCFA6-35B0-9F4F-88AC-BC6EE7E29E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05" b="-22522"/>
            <a:stretch/>
          </p:blipFill>
          <p:spPr>
            <a:xfrm>
              <a:off x="18674774" y="12350154"/>
              <a:ext cx="878105" cy="105801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3EA681C-F3F6-7349-B881-781F04FD32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175"/>
            <a:stretch/>
          </p:blipFill>
          <p:spPr>
            <a:xfrm>
              <a:off x="16838838" y="12276151"/>
              <a:ext cx="1976329" cy="996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5793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ext &amp;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ECEE27-239F-964D-9469-BDE663754B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13" name="Freeform 12"/>
          <p:cNvSpPr/>
          <p:nvPr userDrawn="1"/>
        </p:nvSpPr>
        <p:spPr>
          <a:xfrm>
            <a:off x="10914070" y="0"/>
            <a:ext cx="13469930" cy="13716000"/>
          </a:xfrm>
          <a:custGeom>
            <a:avLst/>
            <a:gdLst>
              <a:gd name="connsiteX0" fmla="*/ 5693023 w 14287214"/>
              <a:gd name="connsiteY0" fmla="*/ 0 h 13716000"/>
              <a:gd name="connsiteX1" fmla="*/ 14287214 w 14287214"/>
              <a:gd name="connsiteY1" fmla="*/ 0 h 13716000"/>
              <a:gd name="connsiteX2" fmla="*/ 14287214 w 14287214"/>
              <a:gd name="connsiteY2" fmla="*/ 13716000 h 13716000"/>
              <a:gd name="connsiteX3" fmla="*/ 5693023 w 14287214"/>
              <a:gd name="connsiteY3" fmla="*/ 13716000 h 13716000"/>
              <a:gd name="connsiteX4" fmla="*/ 0 w 14287214"/>
              <a:gd name="connsiteY4" fmla="*/ 0 h 13716000"/>
              <a:gd name="connsiteX5" fmla="*/ 5693022 w 14287214"/>
              <a:gd name="connsiteY5" fmla="*/ 0 h 13716000"/>
              <a:gd name="connsiteX6" fmla="*/ 5693022 w 14287214"/>
              <a:gd name="connsiteY6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287214" h="13716000">
                <a:moveTo>
                  <a:pt x="5693023" y="0"/>
                </a:moveTo>
                <a:lnTo>
                  <a:pt x="14287214" y="0"/>
                </a:lnTo>
                <a:lnTo>
                  <a:pt x="14287214" y="13716000"/>
                </a:lnTo>
                <a:lnTo>
                  <a:pt x="5693023" y="13716000"/>
                </a:lnTo>
                <a:close/>
                <a:moveTo>
                  <a:pt x="0" y="0"/>
                </a:moveTo>
                <a:lnTo>
                  <a:pt x="5693022" y="0"/>
                </a:lnTo>
                <a:lnTo>
                  <a:pt x="5693022" y="13716000"/>
                </a:lnTo>
                <a:close/>
              </a:path>
            </a:pathLst>
          </a:custGeom>
          <a:gradFill>
            <a:gsLst>
              <a:gs pos="50000">
                <a:srgbClr val="FA9D1C">
                  <a:alpha val="50000"/>
                </a:srgbClr>
              </a:gs>
              <a:gs pos="100000">
                <a:srgbClr val="FBD009">
                  <a:alpha val="50000"/>
                </a:srgbClr>
              </a:gs>
              <a:gs pos="0">
                <a:srgbClr val="F05322">
                  <a:alpha val="50000"/>
                </a:srgbClr>
              </a:gs>
            </a:gsLst>
            <a:lin ang="0" scaled="1"/>
          </a:gra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gradFill>
                <a:gsLst>
                  <a:gs pos="61000">
                    <a:srgbClr val="FA9D1C"/>
                  </a:gs>
                  <a:gs pos="68000">
                    <a:srgbClr val="FBC90C"/>
                  </a:gs>
                  <a:gs pos="100000">
                    <a:srgbClr val="FBD009"/>
                  </a:gs>
                  <a:gs pos="34000">
                    <a:srgbClr val="FA9D1C"/>
                  </a:gs>
                  <a:gs pos="0">
                    <a:srgbClr val="F05322"/>
                  </a:gs>
                  <a:gs pos="28000">
                    <a:srgbClr val="F05322"/>
                  </a:gs>
                </a:gsLst>
                <a:lin ang="0" scaled="1"/>
              </a:gra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1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4293A7-E844-6D4D-918C-B252919AAC5C}"/>
              </a:ext>
            </a:extLst>
          </p:cNvPr>
          <p:cNvCxnSpPr>
            <a:cxnSpLocks/>
          </p:cNvCxnSpPr>
          <p:nvPr userDrawn="1"/>
        </p:nvCxnSpPr>
        <p:spPr>
          <a:xfrm>
            <a:off x="0" y="13716000"/>
            <a:ext cx="24384000" cy="0"/>
          </a:xfrm>
          <a:prstGeom prst="line">
            <a:avLst/>
          </a:prstGeom>
          <a:ln w="142875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EB3E9E-D992-4744-AAFB-9C60ED0E1037}"/>
              </a:ext>
            </a:extLst>
          </p:cNvPr>
          <p:cNvGrpSpPr/>
          <p:nvPr userDrawn="1"/>
        </p:nvGrpSpPr>
        <p:grpSpPr>
          <a:xfrm>
            <a:off x="21720736" y="12503656"/>
            <a:ext cx="2070031" cy="863402"/>
            <a:chOff x="16838838" y="12276151"/>
            <a:chExt cx="2714041" cy="113201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2BCCFA6-35B0-9F4F-88AC-BC6EE7E29E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05" b="-22522"/>
            <a:stretch/>
          </p:blipFill>
          <p:spPr>
            <a:xfrm>
              <a:off x="18674774" y="12350154"/>
              <a:ext cx="878105" cy="105801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3EA681C-F3F6-7349-B881-781F04FD32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175"/>
            <a:stretch/>
          </p:blipFill>
          <p:spPr>
            <a:xfrm>
              <a:off x="16838838" y="12276151"/>
              <a:ext cx="1976329" cy="996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6152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2.xml"/><Relationship Id="rId4" Type="http://schemas.openxmlformats.org/officeDocument/2006/relationships/image" Target="../media/image16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688565" y="12768507"/>
            <a:ext cx="622722" cy="24868"/>
          </a:xfrm>
          <a:prstGeom prst="rect">
            <a:avLst/>
          </a:prstGeom>
          <a:solidFill>
            <a:srgbClr val="1A1E5A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" name="Rectangle"/>
          <p:cNvSpPr/>
          <p:nvPr/>
        </p:nvSpPr>
        <p:spPr>
          <a:xfrm>
            <a:off x="680767" y="388938"/>
            <a:ext cx="622722" cy="24868"/>
          </a:xfrm>
          <a:prstGeom prst="rect">
            <a:avLst/>
          </a:prstGeom>
          <a:solidFill>
            <a:srgbClr val="1A1E5A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64132" y="12898150"/>
            <a:ext cx="480666" cy="5715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>
                <a:solidFill>
                  <a:srgbClr val="1A1E5A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76265" y="4011218"/>
            <a:ext cx="21163758" cy="5704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lvl="0"/>
            <a:r>
              <a:rPr dirty="0"/>
              <a:t>Body Level One</a:t>
            </a:r>
          </a:p>
          <a:p>
            <a:pPr marL="457200" lvl="1">
              <a:buClr>
                <a:srgbClr val="F4A908"/>
              </a:buClr>
              <a:buFont typeface="Arial" panose="020B0604020202020204" pitchFamily="34" charset="0"/>
              <a:buChar char="•"/>
            </a:pPr>
            <a:r>
              <a:rPr dirty="0"/>
              <a:t>Body Level Two</a:t>
            </a:r>
          </a:p>
          <a:p>
            <a:pPr marL="1784350" lvl="2" indent="-514350">
              <a:buClr>
                <a:srgbClr val="F4CA12"/>
              </a:buClr>
              <a:buSzPct val="125000"/>
              <a:buFont typeface="+mj-lt"/>
              <a:buChar char="•"/>
            </a:pPr>
            <a:r>
              <a:rPr dirty="0"/>
              <a:t>Body Level Three</a:t>
            </a:r>
          </a:p>
          <a:p>
            <a:pPr marL="3259666" lvl="3" indent="-592666">
              <a:buClr>
                <a:srgbClr val="F4CA12"/>
              </a:buClr>
              <a:buSzPct val="100000"/>
              <a:buAutoNum type="arabicPeriod"/>
            </a:pPr>
            <a:r>
              <a:rPr dirty="0"/>
              <a:t>Body Level Four</a:t>
            </a:r>
          </a:p>
          <a:p>
            <a:pPr marL="4148666" lvl="4" indent="-592666">
              <a:buClr>
                <a:srgbClr val="F7B600"/>
              </a:buClr>
              <a:buSzPct val="100000"/>
              <a:buAutoNum type="alphaUcPeriod"/>
            </a:pPr>
            <a:r>
              <a:rPr dirty="0"/>
              <a:t>Body Level Five</a:t>
            </a:r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691743" y="1517514"/>
            <a:ext cx="21132801" cy="2341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/>
          <a:p>
            <a:r>
              <a:rPr dirty="0"/>
              <a:t>Title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4293A7-E844-6D4D-918C-B252919AAC5C}"/>
              </a:ext>
            </a:extLst>
          </p:cNvPr>
          <p:cNvCxnSpPr>
            <a:cxnSpLocks/>
          </p:cNvCxnSpPr>
          <p:nvPr userDrawn="1"/>
        </p:nvCxnSpPr>
        <p:spPr>
          <a:xfrm>
            <a:off x="0" y="13716000"/>
            <a:ext cx="24384000" cy="0"/>
          </a:xfrm>
          <a:prstGeom prst="line">
            <a:avLst/>
          </a:prstGeom>
          <a:ln w="142875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EB3E9E-D992-4744-AAFB-9C60ED0E1037}"/>
              </a:ext>
            </a:extLst>
          </p:cNvPr>
          <p:cNvGrpSpPr/>
          <p:nvPr userDrawn="1"/>
        </p:nvGrpSpPr>
        <p:grpSpPr>
          <a:xfrm>
            <a:off x="21720736" y="12503656"/>
            <a:ext cx="2070031" cy="863402"/>
            <a:chOff x="16838838" y="12276151"/>
            <a:chExt cx="2714041" cy="113201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BCCFA6-35B0-9F4F-88AC-BC6EE7E29E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05" b="-22522"/>
            <a:stretch/>
          </p:blipFill>
          <p:spPr>
            <a:xfrm>
              <a:off x="18674774" y="12350154"/>
              <a:ext cx="878105" cy="105801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3EA681C-F3F6-7349-B881-781F04FD32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175"/>
            <a:stretch/>
          </p:blipFill>
          <p:spPr>
            <a:xfrm>
              <a:off x="16838838" y="12276151"/>
              <a:ext cx="1976329" cy="996122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4" r:id="rId2"/>
    <p:sldLayoutId id="2147483671" r:id="rId3"/>
    <p:sldLayoutId id="2147483697" r:id="rId4"/>
    <p:sldLayoutId id="2147483708" r:id="rId5"/>
    <p:sldLayoutId id="2147483709" r:id="rId6"/>
    <p:sldLayoutId id="2147483698" r:id="rId7"/>
    <p:sldLayoutId id="2147483722" r:id="rId8"/>
    <p:sldLayoutId id="2147483723" r:id="rId9"/>
    <p:sldLayoutId id="2147483716" r:id="rId10"/>
    <p:sldLayoutId id="2147483717" r:id="rId11"/>
    <p:sldLayoutId id="2147483720" r:id="rId12"/>
    <p:sldLayoutId id="2147483706" r:id="rId13"/>
    <p:sldLayoutId id="2147483721" r:id="rId14"/>
    <p:sldLayoutId id="2147483702" r:id="rId15"/>
    <p:sldLayoutId id="2147483707" r:id="rId16"/>
    <p:sldLayoutId id="2147483710" r:id="rId17"/>
    <p:sldLayoutId id="2147483712" r:id="rId18"/>
  </p:sldLayoutIdLst>
  <p:transition spd="med"/>
  <p:timing>
    <p:tnLst>
      <p:par>
        <p:cTn id="1" dur="indefinite" restart="never" nodeType="tmRoot"/>
      </p:par>
    </p:tnLst>
  </p:timing>
  <p:hf hdr="0" ftr="0" dt="0"/>
  <p:txStyles>
    <p:titleStyle>
      <a:lvl1pPr marL="0" marR="0" indent="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1pPr>
      <a:lvl2pPr marL="0" marR="0" indent="2286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2pPr>
      <a:lvl3pPr marL="0" marR="0" indent="4572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3pPr>
      <a:lvl4pPr marL="0" marR="0" indent="6858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4pPr>
      <a:lvl5pPr marL="0" marR="0" indent="9144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5pPr>
      <a:lvl6pPr marL="0" marR="0" indent="11430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6pPr>
      <a:lvl7pPr marL="0" marR="0" indent="13716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7pPr>
      <a:lvl8pPr marL="0" marR="0" indent="16002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8pPr>
      <a:lvl9pPr marL="0" marR="0" indent="18288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9pPr>
    </p:titleStyle>
    <p:body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1pPr>
      <a:lvl2pPr marL="0" marR="0" indent="228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2pPr>
      <a:lvl3pPr marL="1784350" marR="0" indent="-51435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+mj-lt"/>
        <a:buAutoNum type="arabicPeriod"/>
        <a:tabLst/>
        <a:defRPr sz="32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3pPr>
      <a:lvl4pPr marL="0" marR="0" indent="685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4pPr>
      <a:lvl5pPr marL="0" marR="0" indent="914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+mj-lt"/>
        <a:buAutoNum type="arabicPeriod"/>
        <a:tabLst/>
        <a:defRPr sz="32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5pPr>
      <a:lvl6pPr marL="0" marR="0" indent="11430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6pPr>
      <a:lvl7pPr marL="0" marR="0" indent="1371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7pPr>
      <a:lvl8pPr marL="0" marR="0" indent="1600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8pPr>
      <a:lvl9pPr marL="0" marR="0" indent="182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 Light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320" userDrawn="1">
          <p15:clr>
            <a:srgbClr val="F26B43"/>
          </p15:clr>
        </p15:guide>
        <p15:guide id="2" pos="7680" userDrawn="1">
          <p15:clr>
            <a:srgbClr val="F26B43"/>
          </p15:clr>
        </p15:guide>
        <p15:guide id="3" orient="horz" pos="8395" userDrawn="1">
          <p15:clr>
            <a:srgbClr val="F26B43"/>
          </p15:clr>
        </p15:guide>
        <p15:guide id="4" pos="423" userDrawn="1">
          <p15:clr>
            <a:srgbClr val="F26B43"/>
          </p15:clr>
        </p15:guide>
        <p15:guide id="5" pos="14927" userDrawn="1">
          <p15:clr>
            <a:srgbClr val="F26B43"/>
          </p15:clr>
        </p15:guide>
        <p15:guide id="6" orient="horz" pos="24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688565" y="12768507"/>
            <a:ext cx="622722" cy="24868"/>
          </a:xfrm>
          <a:prstGeom prst="rect">
            <a:avLst/>
          </a:prstGeom>
          <a:solidFill>
            <a:srgbClr val="1A1E5A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3" name="Rectangle"/>
          <p:cNvSpPr/>
          <p:nvPr/>
        </p:nvSpPr>
        <p:spPr>
          <a:xfrm>
            <a:off x="680767" y="388938"/>
            <a:ext cx="622722" cy="24868"/>
          </a:xfrm>
          <a:prstGeom prst="rect">
            <a:avLst/>
          </a:prstGeom>
          <a:solidFill>
            <a:srgbClr val="1A1E5A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marL="0" marR="0" lvl="0" indent="0" algn="ctr" defTabSz="82153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Light"/>
              <a:sym typeface="Helvetica Light"/>
            </a:endParaRP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64132" y="12898150"/>
            <a:ext cx="480666" cy="5715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>
                <a:solidFill>
                  <a:srgbClr val="1A1E5A"/>
                </a:solidFill>
                <a:latin typeface="Segoe UI Light"/>
                <a:ea typeface="Segoe UI Light"/>
                <a:cs typeface="Segoe UI Light"/>
                <a:sym typeface="Segoe UI Light"/>
              </a:defRPr>
            </a:lvl1pPr>
          </a:lstStyle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2800" b="0" i="0" u="none" strike="noStrike" kern="0" cap="none" spc="0" normalizeH="0" baseline="0" noProof="0">
                <a:ln>
                  <a:noFill/>
                </a:ln>
                <a:solidFill>
                  <a:srgbClr val="1A1E5A"/>
                </a:solidFill>
                <a:effectLst/>
                <a:uLnTx/>
                <a:uFillTx/>
                <a:latin typeface="Segoe UI Light"/>
                <a:cs typeface="Segoe UI Light"/>
                <a:sym typeface="Segoe UI Light"/>
              </a:rPr>
              <a:pPr marL="0" marR="0" lvl="0" indent="0" algn="ctr" defTabSz="8255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1A1E5A"/>
              </a:solidFill>
              <a:effectLst/>
              <a:uLnTx/>
              <a:uFillTx/>
              <a:latin typeface="Segoe UI Light"/>
              <a:cs typeface="Segoe UI Light"/>
              <a:sym typeface="Segoe UI Light"/>
            </a:endParaRP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676265" y="4011218"/>
            <a:ext cx="21163758" cy="5704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pPr lvl="0"/>
            <a:r>
              <a:rPr dirty="0"/>
              <a:t>Body Level One</a:t>
            </a:r>
          </a:p>
          <a:p>
            <a:pPr marL="457200" lvl="1">
              <a:buClr>
                <a:srgbClr val="F4A908"/>
              </a:buClr>
              <a:buFont typeface="Arial" panose="020B0604020202020204" pitchFamily="34" charset="0"/>
              <a:buChar char="•"/>
            </a:pPr>
            <a:r>
              <a:rPr dirty="0"/>
              <a:t>Body Level Two</a:t>
            </a:r>
          </a:p>
          <a:p>
            <a:pPr marL="1784350" lvl="2" indent="-514350">
              <a:buClr>
                <a:srgbClr val="F4CA12"/>
              </a:buClr>
              <a:buSzPct val="125000"/>
              <a:buFont typeface="+mj-lt"/>
              <a:buChar char="•"/>
            </a:pPr>
            <a:r>
              <a:rPr dirty="0"/>
              <a:t>Body Level Three</a:t>
            </a:r>
          </a:p>
          <a:p>
            <a:pPr marL="3259666" lvl="3" indent="-592666">
              <a:buClr>
                <a:srgbClr val="F4CA12"/>
              </a:buClr>
              <a:buSzPct val="100000"/>
              <a:buAutoNum type="arabicPeriod"/>
            </a:pPr>
            <a:r>
              <a:rPr dirty="0"/>
              <a:t>Body Level Four</a:t>
            </a:r>
          </a:p>
          <a:p>
            <a:pPr marL="4148666" lvl="4" indent="-592666">
              <a:buClr>
                <a:srgbClr val="F7B600"/>
              </a:buClr>
              <a:buSzPct val="100000"/>
              <a:buAutoNum type="alphaUcPeriod"/>
            </a:pPr>
            <a:r>
              <a:rPr dirty="0"/>
              <a:t>Body Level Five</a:t>
            </a:r>
          </a:p>
        </p:txBody>
      </p:sp>
      <p:sp>
        <p:nvSpPr>
          <p:cNvPr id="6" name="Title Text"/>
          <p:cNvSpPr txBox="1">
            <a:spLocks noGrp="1"/>
          </p:cNvSpPr>
          <p:nvPr>
            <p:ph type="title"/>
          </p:nvPr>
        </p:nvSpPr>
        <p:spPr>
          <a:xfrm>
            <a:off x="691743" y="1517514"/>
            <a:ext cx="21132801" cy="2341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t">
            <a:noAutofit/>
          </a:bodyPr>
          <a:lstStyle/>
          <a:p>
            <a:r>
              <a:rPr dirty="0"/>
              <a:t>Title Text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4293A7-E844-6D4D-918C-B252919AAC5C}"/>
              </a:ext>
            </a:extLst>
          </p:cNvPr>
          <p:cNvCxnSpPr>
            <a:cxnSpLocks/>
          </p:cNvCxnSpPr>
          <p:nvPr userDrawn="1"/>
        </p:nvCxnSpPr>
        <p:spPr>
          <a:xfrm>
            <a:off x="0" y="13716000"/>
            <a:ext cx="24384000" cy="0"/>
          </a:xfrm>
          <a:prstGeom prst="line">
            <a:avLst/>
          </a:prstGeom>
          <a:ln w="142875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4EB3E9E-D992-4744-AAFB-9C60ED0E1037}"/>
              </a:ext>
            </a:extLst>
          </p:cNvPr>
          <p:cNvGrpSpPr/>
          <p:nvPr userDrawn="1"/>
        </p:nvGrpSpPr>
        <p:grpSpPr>
          <a:xfrm>
            <a:off x="21037827" y="11235943"/>
            <a:ext cx="2752943" cy="3324414"/>
            <a:chOff x="15943465" y="10614037"/>
            <a:chExt cx="3609414" cy="435867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2BCCFA6-35B0-9F4F-88AC-BC6EE7E29E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05" b="-22522"/>
            <a:stretch/>
          </p:blipFill>
          <p:spPr>
            <a:xfrm>
              <a:off x="18674774" y="12350154"/>
              <a:ext cx="878105" cy="105801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3EA681C-F3F6-7349-B881-781F04FD32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175"/>
            <a:stretch/>
          </p:blipFill>
          <p:spPr>
            <a:xfrm>
              <a:off x="16838838" y="12276151"/>
              <a:ext cx="1976329" cy="99612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C49652B-043F-924C-BB83-72193227125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/>
            <a:srcRect r="76237"/>
            <a:stretch/>
          </p:blipFill>
          <p:spPr>
            <a:xfrm>
              <a:off x="15943465" y="10614037"/>
              <a:ext cx="1035769" cy="43586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5798087"/>
      </p:ext>
    </p:extLst>
  </p:cSld>
  <p:clrMap bg1="lt1" tx1="dk1" bg2="lt2" tx2="dk2" accent1="accent1" accent2="accent2" accent3="accent3" accent4="accent4" accent5="accent5" accent6="accent6" hlink="hlink" folHlink="folHlink"/>
  <p:transition spd="med"/>
  <p:timing>
    <p:tnLst>
      <p:par>
        <p:cTn id="1" dur="indefinite" restart="never" nodeType="tmRoot"/>
      </p:par>
    </p:tnLst>
  </p:timing>
  <p:hf hdr="0" ftr="0" dt="0"/>
  <p:txStyles>
    <p:titleStyle>
      <a:lvl1pPr marL="0" marR="0" indent="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8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1pPr>
      <a:lvl2pPr marL="0" marR="0" indent="2286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2pPr>
      <a:lvl3pPr marL="0" marR="0" indent="4572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3pPr>
      <a:lvl4pPr marL="0" marR="0" indent="6858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4pPr>
      <a:lvl5pPr marL="0" marR="0" indent="9144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5pPr>
      <a:lvl6pPr marL="0" marR="0" indent="11430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6pPr>
      <a:lvl7pPr marL="0" marR="0" indent="13716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7pPr>
      <a:lvl8pPr marL="0" marR="0" indent="16002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8pPr>
      <a:lvl9pPr marL="0" marR="0" indent="1828800" algn="l" defTabSz="82550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9pPr>
    </p:titleStyle>
    <p:body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1pPr>
      <a:lvl2pPr marL="0" marR="0" indent="228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2pPr>
      <a:lvl3pPr marL="1784350" marR="0" indent="-51435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+mj-lt"/>
        <a:buAutoNum type="arabicPeriod"/>
        <a:tabLst/>
        <a:defRPr sz="32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3pPr>
      <a:lvl4pPr marL="0" marR="0" indent="685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4pPr>
      <a:lvl5pPr marL="0" marR="0" indent="914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 typeface="+mj-lt"/>
        <a:buAutoNum type="arabicPeriod"/>
        <a:tabLst/>
        <a:defRPr sz="32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5pPr>
      <a:lvl6pPr marL="0" marR="0" indent="11430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6pPr>
      <a:lvl7pPr marL="0" marR="0" indent="1371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7pPr>
      <a:lvl8pPr marL="0" marR="0" indent="1600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8pPr>
      <a:lvl9pPr marL="0" marR="0" indent="182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1A1E5A"/>
          </a:solidFill>
          <a:uFillTx/>
          <a:latin typeface="Segoe UI Light"/>
          <a:ea typeface="Segoe UI Light"/>
          <a:cs typeface="Segoe UI Light"/>
          <a:sym typeface="Segoe UI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Segoe UI Light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80">
          <p15:clr>
            <a:srgbClr val="F26B43"/>
          </p15:clr>
        </p15:guide>
        <p15:guide id="3" orient="horz" pos="8395">
          <p15:clr>
            <a:srgbClr val="F26B43"/>
          </p15:clr>
        </p15:guide>
        <p15:guide id="4" pos="423">
          <p15:clr>
            <a:srgbClr val="F26B43"/>
          </p15:clr>
        </p15:guide>
        <p15:guide id="5" pos="14927">
          <p15:clr>
            <a:srgbClr val="F26B43"/>
          </p15:clr>
        </p15:guide>
        <p15:guide id="6" orient="horz" pos="2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332188" y="3827587"/>
            <a:ext cx="18307126" cy="5227434"/>
          </a:xfrm>
        </p:spPr>
        <p:txBody>
          <a:bodyPr lIns="0" rIns="0"/>
          <a:lstStyle/>
          <a:p>
            <a:r>
              <a:rPr lang="ru-RU" dirty="0" smtClean="0"/>
              <a:t>Как повысить конверсию в заявки с помощью </a:t>
            </a:r>
            <a:r>
              <a:rPr lang="en-US" dirty="0" smtClean="0"/>
              <a:t>DCO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33159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t="13023" r="9955" b="3754"/>
          <a:stretch/>
        </p:blipFill>
        <p:spPr>
          <a:xfrm>
            <a:off x="0" y="0"/>
            <a:ext cx="24375826" cy="13784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24383999" cy="13716000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10</a:t>
            </a:fld>
            <a:endParaRPr lang="ru-RU"/>
          </a:p>
        </p:txBody>
      </p:sp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691744" y="675352"/>
            <a:ext cx="11953984" cy="2341635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Результаты: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1993289" y="12517410"/>
            <a:ext cx="1827470" cy="854411"/>
            <a:chOff x="21993289" y="12517410"/>
            <a:chExt cx="1827470" cy="854411"/>
          </a:xfrm>
        </p:grpSpPr>
        <p:sp>
          <p:nvSpPr>
            <p:cNvPr id="22" name="Oval 21"/>
            <p:cNvSpPr/>
            <p:nvPr userDrawn="1"/>
          </p:nvSpPr>
          <p:spPr>
            <a:xfrm>
              <a:off x="22002080" y="12517410"/>
              <a:ext cx="758578" cy="758578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3EA681C-F3F6-7349-B881-781F04FD32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8" r="28843" b="26175"/>
            <a:stretch/>
          </p:blipFill>
          <p:spPr>
            <a:xfrm>
              <a:off x="21993289" y="12525673"/>
              <a:ext cx="776161" cy="715723"/>
            </a:xfrm>
            <a:prstGeom prst="rect">
              <a:avLst/>
            </a:prstGeom>
          </p:spPr>
        </p:pic>
        <p:sp>
          <p:nvSpPr>
            <p:cNvPr id="25" name="Oval 24"/>
            <p:cNvSpPr/>
            <p:nvPr userDrawn="1"/>
          </p:nvSpPr>
          <p:spPr>
            <a:xfrm>
              <a:off x="23062181" y="12517410"/>
              <a:ext cx="758578" cy="758578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2BCCFA6-35B0-9F4F-88AC-BC6EE7E29E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05" b="-22522"/>
            <a:stretch/>
          </p:blipFill>
          <p:spPr>
            <a:xfrm>
              <a:off x="23125791" y="12564862"/>
              <a:ext cx="669741" cy="806959"/>
            </a:xfrm>
            <a:prstGeom prst="rect">
              <a:avLst/>
            </a:prstGeom>
          </p:spPr>
        </p:pic>
      </p:grpSp>
      <p:cxnSp>
        <p:nvCxnSpPr>
          <p:cNvPr id="17" name="Straight Connector 16"/>
          <p:cNvCxnSpPr/>
          <p:nvPr/>
        </p:nvCxnSpPr>
        <p:spPr>
          <a:xfrm>
            <a:off x="15819616" y="4054067"/>
            <a:ext cx="0" cy="6533170"/>
          </a:xfrm>
          <a:prstGeom prst="line">
            <a:avLst/>
          </a:prstGeom>
          <a:ln w="38100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6090212" y="3612331"/>
            <a:ext cx="7318029" cy="5386090"/>
          </a:xfrm>
          <a:prstGeom prst="rect">
            <a:avLst/>
          </a:prstGeom>
        </p:spPr>
        <p:txBody>
          <a:bodyPr wrap="none" rtlCol="0" anchor="ctr" anchorCtr="0">
            <a:spAutoFit/>
          </a:bodyPr>
          <a:lstStyle/>
          <a:p>
            <a:pPr algn="l" hangingPunct="1"/>
            <a:r>
              <a:rPr lang="ru-RU" sz="34400" b="0" spc="-3000" dirty="0" smtClean="0">
                <a:gradFill>
                  <a:gsLst>
                    <a:gs pos="100000">
                      <a:srgbClr val="FBD009"/>
                    </a:gs>
                    <a:gs pos="50000">
                      <a:srgbClr val="FA9D1C"/>
                    </a:gs>
                    <a:gs pos="0">
                      <a:srgbClr val="F05322"/>
                    </a:gs>
                  </a:gsLst>
                  <a:lin ang="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-</a:t>
            </a:r>
            <a:r>
              <a:rPr lang="ru-RU" sz="34400" b="0" spc="-2500" dirty="0" smtClean="0">
                <a:gradFill>
                  <a:gsLst>
                    <a:gs pos="100000">
                      <a:srgbClr val="FBD009"/>
                    </a:gs>
                    <a:gs pos="50000">
                      <a:srgbClr val="FA9D1C"/>
                    </a:gs>
                    <a:gs pos="0">
                      <a:srgbClr val="F05322"/>
                    </a:gs>
                  </a:gsLst>
                  <a:lin ang="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5</a:t>
            </a:r>
            <a:r>
              <a:rPr lang="ru-RU" sz="34400" b="0" spc="-2000" dirty="0" smtClean="0">
                <a:gradFill>
                  <a:gsLst>
                    <a:gs pos="100000">
                      <a:srgbClr val="FBD009"/>
                    </a:gs>
                    <a:gs pos="50000">
                      <a:srgbClr val="FA9D1C"/>
                    </a:gs>
                    <a:gs pos="0">
                      <a:srgbClr val="F05322"/>
                    </a:gs>
                  </a:gsLst>
                  <a:lin ang="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3</a:t>
            </a:r>
            <a:r>
              <a:rPr lang="en-US" sz="11500" b="0" spc="1500" dirty="0" smtClean="0">
                <a:gradFill>
                  <a:gsLst>
                    <a:gs pos="100000">
                      <a:srgbClr val="FBD009"/>
                    </a:gs>
                    <a:gs pos="50000">
                      <a:srgbClr val="FA9D1C"/>
                    </a:gs>
                    <a:gs pos="0">
                      <a:srgbClr val="F05322"/>
                    </a:gs>
                  </a:gsLst>
                  <a:lin ang="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%</a:t>
            </a:r>
            <a:endParaRPr lang="ru-RU" sz="11500" b="0" spc="1500" dirty="0" smtClean="0">
              <a:gradFill>
                <a:gsLst>
                  <a:gs pos="100000">
                    <a:srgbClr val="FBD009"/>
                  </a:gs>
                  <a:gs pos="50000">
                    <a:srgbClr val="FA9D1C"/>
                  </a:gs>
                  <a:gs pos="0">
                    <a:srgbClr val="F05322"/>
                  </a:gs>
                </a:gsLst>
                <a:lin ang="0" scaled="1"/>
              </a:gra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377172" y="3612331"/>
            <a:ext cx="5902578" cy="5386090"/>
          </a:xfrm>
          <a:prstGeom prst="rect">
            <a:avLst/>
          </a:prstGeom>
        </p:spPr>
        <p:txBody>
          <a:bodyPr wrap="none" rtlCol="0" anchor="ctr" anchorCtr="0">
            <a:spAutoFit/>
          </a:bodyPr>
          <a:lstStyle/>
          <a:p>
            <a:pPr algn="l" hangingPunct="1"/>
            <a:r>
              <a:rPr lang="ru-RU" sz="23900" b="0" spc="-2000" dirty="0" smtClean="0">
                <a:gradFill>
                  <a:gsLst>
                    <a:gs pos="100000">
                      <a:srgbClr val="FBD009"/>
                    </a:gs>
                    <a:gs pos="50000">
                      <a:srgbClr val="FA9D1C"/>
                    </a:gs>
                    <a:gs pos="0">
                      <a:srgbClr val="F05322"/>
                    </a:gs>
                  </a:gsLst>
                  <a:lin ang="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х</a:t>
            </a:r>
            <a:r>
              <a:rPr lang="ru-RU" sz="34400" b="0" spc="-3500" dirty="0" smtClean="0">
                <a:gradFill>
                  <a:gsLst>
                    <a:gs pos="100000">
                      <a:srgbClr val="FBD009"/>
                    </a:gs>
                    <a:gs pos="50000">
                      <a:srgbClr val="FA9D1C"/>
                    </a:gs>
                    <a:gs pos="0">
                      <a:srgbClr val="F05322"/>
                    </a:gs>
                  </a:gsLst>
                  <a:lin ang="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2</a:t>
            </a:r>
            <a:r>
              <a:rPr lang="ru-RU" sz="23900" b="0" spc="-2000" dirty="0" smtClean="0">
                <a:gradFill>
                  <a:gsLst>
                    <a:gs pos="100000">
                      <a:srgbClr val="FBD009"/>
                    </a:gs>
                    <a:gs pos="50000">
                      <a:srgbClr val="FA9D1C"/>
                    </a:gs>
                    <a:gs pos="0">
                      <a:srgbClr val="F05322"/>
                    </a:gs>
                  </a:gsLst>
                  <a:lin ang="0" scaled="1"/>
                </a:gradFill>
                <a:latin typeface="Segoe UI Light" panose="020B0502040204020203" pitchFamily="34" charset="0"/>
                <a:cs typeface="Segoe UI Light" panose="020B0502040204020203" pitchFamily="34" charset="0"/>
              </a:rPr>
              <a:t>,</a:t>
            </a:r>
            <a:r>
              <a:rPr lang="ru-RU" sz="34400" b="0" spc="-3500" dirty="0" smtClean="0">
                <a:gradFill>
                  <a:gsLst>
                    <a:gs pos="100000">
                      <a:srgbClr val="FBD009"/>
                    </a:gs>
                    <a:gs pos="50000">
                      <a:srgbClr val="FA9D1C"/>
                    </a:gs>
                    <a:gs pos="0">
                      <a:srgbClr val="F05322"/>
                    </a:gs>
                  </a:gsLst>
                  <a:lin ang="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9</a:t>
            </a:r>
            <a:endParaRPr lang="ru-RU" sz="34400" b="0" spc="-3500" dirty="0">
              <a:gradFill>
                <a:gsLst>
                  <a:gs pos="100000">
                    <a:srgbClr val="FBD009"/>
                  </a:gs>
                  <a:gs pos="50000">
                    <a:srgbClr val="FA9D1C"/>
                  </a:gs>
                  <a:gs pos="0">
                    <a:srgbClr val="F05322"/>
                  </a:gs>
                </a:gsLst>
                <a:lin ang="0" scaled="1"/>
              </a:gra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7643804" y="4054067"/>
            <a:ext cx="0" cy="6533170"/>
          </a:xfrm>
          <a:prstGeom prst="line">
            <a:avLst/>
          </a:prstGeom>
          <a:ln w="38100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-6291" y="3612331"/>
            <a:ext cx="6599884" cy="5386090"/>
          </a:xfrm>
          <a:prstGeom prst="rect">
            <a:avLst/>
          </a:prstGeom>
        </p:spPr>
        <p:txBody>
          <a:bodyPr wrap="none" rtlCol="0" anchor="ctr" anchorCtr="0">
            <a:spAutoFit/>
          </a:bodyPr>
          <a:lstStyle/>
          <a:p>
            <a:pPr algn="l" hangingPunct="1"/>
            <a:r>
              <a:rPr lang="ru-RU" sz="34400" b="0" spc="-3000" dirty="0" smtClean="0">
                <a:gradFill>
                  <a:gsLst>
                    <a:gs pos="100000">
                      <a:srgbClr val="FBD009"/>
                    </a:gs>
                    <a:gs pos="50000">
                      <a:srgbClr val="FA9D1C"/>
                    </a:gs>
                    <a:gs pos="0">
                      <a:srgbClr val="F05322"/>
                    </a:gs>
                  </a:gsLst>
                  <a:lin ang="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-</a:t>
            </a:r>
            <a:r>
              <a:rPr lang="ru-RU" sz="34400" b="0" spc="-2500" dirty="0" smtClean="0">
                <a:gradFill>
                  <a:gsLst>
                    <a:gs pos="100000">
                      <a:srgbClr val="FBD009"/>
                    </a:gs>
                    <a:gs pos="50000">
                      <a:srgbClr val="FA9D1C"/>
                    </a:gs>
                    <a:gs pos="0">
                      <a:srgbClr val="F05322"/>
                    </a:gs>
                  </a:gsLst>
                  <a:lin ang="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61</a:t>
            </a:r>
            <a:r>
              <a:rPr lang="en-US" sz="11500" b="0" spc="1500" dirty="0" smtClean="0">
                <a:gradFill>
                  <a:gsLst>
                    <a:gs pos="100000">
                      <a:srgbClr val="FBD009"/>
                    </a:gs>
                    <a:gs pos="50000">
                      <a:srgbClr val="FA9D1C"/>
                    </a:gs>
                    <a:gs pos="0">
                      <a:srgbClr val="F05322"/>
                    </a:gs>
                  </a:gsLst>
                  <a:lin ang="0" scaled="1"/>
                </a:gradFill>
                <a:latin typeface="Segoe UI Semibold" panose="020B0702040204020203" pitchFamily="34" charset="0"/>
                <a:cs typeface="Segoe UI Semibold" panose="020B0702040204020203" pitchFamily="34" charset="0"/>
              </a:rPr>
              <a:t>%</a:t>
            </a:r>
            <a:endParaRPr lang="ru-RU" sz="11500" b="0" spc="1500" dirty="0" smtClean="0">
              <a:gradFill>
                <a:gsLst>
                  <a:gs pos="100000">
                    <a:srgbClr val="FBD009"/>
                  </a:gs>
                  <a:gs pos="50000">
                    <a:srgbClr val="FA9D1C"/>
                  </a:gs>
                  <a:gs pos="0">
                    <a:srgbClr val="F05322"/>
                  </a:gs>
                </a:gsLst>
                <a:lin ang="0" scaled="1"/>
              </a:gra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46928" y="8206382"/>
            <a:ext cx="7289488" cy="2210494"/>
          </a:xfrm>
          <a:prstGeom prst="rect">
            <a:avLst/>
          </a:prstGeom>
        </p:spPr>
        <p:txBody>
          <a:bodyPr wrap="none" lIns="0" tIns="0" rIns="0" bIns="0" rtlCol="0" anchor="t" anchorCtr="0">
            <a:noAutofit/>
          </a:bodyPr>
          <a:lstStyle/>
          <a:p>
            <a:pPr algn="l" hangingPunct="1"/>
            <a:r>
              <a:rPr lang="ru-RU" sz="5400" b="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цена за </a:t>
            </a:r>
            <a:endParaRPr lang="ru-RU" sz="5400" b="0" dirty="0" smtClean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algn="l" hangingPunct="1"/>
            <a:r>
              <a:rPr lang="ru-RU" sz="5400" b="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действие</a:t>
            </a:r>
            <a:endParaRPr lang="ru-RU" sz="5400" b="0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algn="l" hangingPunct="1"/>
            <a:r>
              <a:rPr lang="ru-RU" sz="3600" b="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vs </a:t>
            </a:r>
            <a:endParaRPr lang="ru-RU" sz="3600" b="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l" hangingPunct="1"/>
            <a:r>
              <a:rPr lang="ru-RU" sz="3600" b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</a:t>
            </a:r>
            <a:r>
              <a:rPr lang="ru-RU" sz="3600" b="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тандартное размещение</a:t>
            </a:r>
            <a:endParaRPr lang="ru-RU" sz="3600" b="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04267" y="8206382"/>
            <a:ext cx="7602153" cy="2210494"/>
          </a:xfrm>
          <a:prstGeom prst="rect">
            <a:avLst/>
          </a:prstGeom>
        </p:spPr>
        <p:txBody>
          <a:bodyPr wrap="none" lIns="0" tIns="0" rIns="0" bIns="0" rtlCol="0" anchor="t" anchorCtr="0">
            <a:noAutofit/>
          </a:bodyPr>
          <a:lstStyle/>
          <a:p>
            <a:pPr algn="l" hangingPunct="1"/>
            <a:r>
              <a:rPr lang="ru-RU" sz="5400" b="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з</a:t>
            </a:r>
            <a:r>
              <a:rPr lang="ru-RU" sz="5400" b="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аявок на</a:t>
            </a:r>
            <a:r>
              <a:rPr lang="en-US" sz="5400" b="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 </a:t>
            </a:r>
            <a:endParaRPr lang="ru-RU" sz="5400" b="0" dirty="0" smtClean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algn="l" hangingPunct="1"/>
            <a:r>
              <a:rPr lang="ru-RU" sz="5400" b="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карты</a:t>
            </a:r>
            <a:endParaRPr lang="en-US" sz="5400" b="0" dirty="0" smtClean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algn="l" hangingPunct="1"/>
            <a:r>
              <a:rPr lang="ru-RU" sz="3600" b="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vs </a:t>
            </a:r>
            <a:endParaRPr lang="ru-RU" sz="3600" b="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l" hangingPunct="1"/>
            <a:r>
              <a:rPr lang="en-US" sz="3600" b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</a:t>
            </a:r>
            <a:r>
              <a:rPr lang="ru-RU" sz="3600" b="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тандартное</a:t>
            </a:r>
            <a:r>
              <a:rPr lang="en-US" sz="3600" b="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3600" b="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размещение</a:t>
            </a:r>
            <a:endParaRPr lang="ru-RU" sz="3600" b="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37471" y="8206382"/>
            <a:ext cx="7602153" cy="2210494"/>
          </a:xfrm>
          <a:prstGeom prst="rect">
            <a:avLst/>
          </a:prstGeom>
        </p:spPr>
        <p:txBody>
          <a:bodyPr wrap="none" lIns="0" tIns="0" rIns="0" bIns="0" rtlCol="0" anchor="t" anchorCtr="0">
            <a:noAutofit/>
          </a:bodyPr>
          <a:lstStyle/>
          <a:p>
            <a:pPr algn="l" hangingPunct="1"/>
            <a:r>
              <a:rPr lang="ru-RU" sz="5400" b="0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з</a:t>
            </a:r>
            <a:r>
              <a:rPr lang="ru-RU" sz="5400" b="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атраты на </a:t>
            </a:r>
          </a:p>
          <a:p>
            <a:pPr algn="l" hangingPunct="1"/>
            <a:r>
              <a:rPr lang="ru-RU" sz="5400" b="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продакшн</a:t>
            </a:r>
            <a:endParaRPr lang="en-US" sz="5400" b="0" dirty="0" smtClean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algn="l" hangingPunct="1"/>
            <a:r>
              <a:rPr lang="ru-RU" sz="3600" b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vs </a:t>
            </a:r>
          </a:p>
          <a:p>
            <a:pPr algn="l" hangingPunct="1"/>
            <a:r>
              <a:rPr lang="en-US" sz="3600" b="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</a:t>
            </a:r>
            <a:r>
              <a:rPr lang="ru-RU" sz="3600" b="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тандартное</a:t>
            </a:r>
            <a:r>
              <a:rPr lang="en-US" sz="3600" b="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ru-RU" sz="3600" b="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размещение</a:t>
            </a:r>
            <a:endParaRPr lang="ru-RU" sz="3600" b="0" dirty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1594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Спасибо за внимание!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8718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7" name="Rectangle 6"/>
          <p:cNvSpPr/>
          <p:nvPr/>
        </p:nvSpPr>
        <p:spPr>
          <a:xfrm>
            <a:off x="12206020" y="323850"/>
            <a:ext cx="11804354" cy="11295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hangingPunct="1"/>
            <a:r>
              <a:rPr lang="ru-RU" sz="800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  <a:sym typeface="Segoe UI Light"/>
              </a:rPr>
              <a:t>Целевая </a:t>
            </a:r>
            <a:r>
              <a:rPr lang="ru-RU" sz="80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  <a:sym typeface="Segoe UI Light"/>
              </a:rPr>
              <a:t>аудитория:</a:t>
            </a:r>
          </a:p>
          <a:p>
            <a:pPr algn="r" hangingPunct="1"/>
            <a:r>
              <a:rPr lang="ru-RU" sz="7200" b="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предприниматели, </a:t>
            </a:r>
            <a:endParaRPr lang="ru-RU" sz="7200" b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 hangingPunct="1"/>
            <a:r>
              <a:rPr lang="ru-RU" sz="7200" b="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пользующиеся </a:t>
            </a:r>
          </a:p>
          <a:p>
            <a:pPr algn="r" hangingPunct="1"/>
            <a:r>
              <a:rPr lang="ru-RU" sz="7200" b="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обычной </a:t>
            </a:r>
          </a:p>
          <a:p>
            <a:pPr algn="r" hangingPunct="1"/>
            <a:r>
              <a:rPr lang="ru-RU" sz="7200" b="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бизнес-картой </a:t>
            </a:r>
          </a:p>
          <a:p>
            <a:pPr algn="r" hangingPunct="1"/>
            <a:r>
              <a:rPr lang="ru-RU" sz="7200" b="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</a:t>
            </a:r>
            <a:r>
              <a:rPr lang="ru-RU" sz="7200" b="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оплатами через </a:t>
            </a:r>
            <a:endParaRPr lang="ru-RU" sz="7200" b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 hangingPunct="1"/>
            <a:r>
              <a:rPr lang="ru-RU" sz="7200" b="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смартфон </a:t>
            </a:r>
            <a:r>
              <a:rPr lang="ru-RU" sz="7200" b="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</a:t>
            </a:r>
            <a:r>
              <a:rPr lang="ru-RU" sz="7200" b="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готовые </a:t>
            </a:r>
          </a:p>
          <a:p>
            <a:pPr algn="r" hangingPunct="1"/>
            <a:r>
              <a:rPr lang="ru-RU" sz="7200" b="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</a:t>
            </a:r>
            <a:r>
              <a:rPr lang="ru-RU" sz="7200" b="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формить </a:t>
            </a:r>
          </a:p>
          <a:p>
            <a:pPr algn="r" hangingPunct="1"/>
            <a:r>
              <a:rPr lang="ru-RU" sz="7200" b="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«продвинутый</a:t>
            </a:r>
            <a:r>
              <a:rPr lang="ru-RU" sz="7200" b="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» </a:t>
            </a:r>
            <a:endParaRPr lang="ru-RU" sz="7200" b="0" dirty="0" smtClean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 hangingPunct="1"/>
            <a:r>
              <a:rPr lang="ru-RU" sz="7200" b="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новый </a:t>
            </a:r>
            <a:r>
              <a:rPr lang="ru-RU" sz="7200" b="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продукт</a:t>
            </a:r>
          </a:p>
        </p:txBody>
      </p:sp>
      <p:sp>
        <p:nvSpPr>
          <p:cNvPr id="58" name="Rectangle 57"/>
          <p:cNvSpPr/>
          <p:nvPr/>
        </p:nvSpPr>
        <p:spPr>
          <a:xfrm>
            <a:off x="664131" y="323850"/>
            <a:ext cx="989571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hangingPunct="1"/>
            <a:r>
              <a:rPr lang="ru-RU" sz="800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  <a:sym typeface="Segoe UI Light"/>
              </a:rPr>
              <a:t>Продукт: </a:t>
            </a:r>
            <a:endParaRPr lang="ru-RU" sz="8000" dirty="0" smtClean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  <a:sym typeface="Segoe UI Light"/>
            </a:endParaRPr>
          </a:p>
          <a:p>
            <a:pPr algn="l" hangingPunct="1"/>
            <a:r>
              <a:rPr lang="ru-RU" sz="7200" b="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  <a:sym typeface="Segoe UI Light"/>
              </a:rPr>
              <a:t>цифровая бизнес-карта</a:t>
            </a:r>
            <a:endParaRPr lang="ru-RU" sz="7200" b="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  <a:sym typeface="Segoe UI Light"/>
            </a:endParaRPr>
          </a:p>
        </p:txBody>
      </p:sp>
      <p:pic>
        <p:nvPicPr>
          <p:cNvPr id="37" name="Picture 2" descr="C:\Users\Korotkova-Anna\Documents\Корп карты\Дизайн линейки\Цифровая бизнес-карта\sberbank_digital_card_Visa.png">
            <a:extLst>
              <a:ext uri="{FF2B5EF4-FFF2-40B4-BE49-F238E27FC236}">
                <a16:creationId xmlns:a16="http://schemas.microsoft.com/office/drawing/2014/main" id="{E2372CAE-1F54-BA48-A009-36027662D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" r="-2"/>
          <a:stretch/>
        </p:blipFill>
        <p:spPr bwMode="auto">
          <a:xfrm rot="21167661">
            <a:off x="271114" y="5915475"/>
            <a:ext cx="7171793" cy="450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Donut 32"/>
          <p:cNvSpPr/>
          <p:nvPr/>
        </p:nvSpPr>
        <p:spPr>
          <a:xfrm>
            <a:off x="-1538866" y="3840144"/>
            <a:ext cx="8790994" cy="8790994"/>
          </a:xfrm>
          <a:prstGeom prst="donut">
            <a:avLst>
              <a:gd name="adj" fmla="val 20463"/>
            </a:avLst>
          </a:prstGeom>
          <a:gradFill>
            <a:gsLst>
              <a:gs pos="50000">
                <a:srgbClr val="FA9D1C"/>
              </a:gs>
              <a:gs pos="100000">
                <a:srgbClr val="FBD009"/>
              </a:gs>
              <a:gs pos="0">
                <a:srgbClr val="F05322"/>
              </a:gs>
            </a:gsLst>
            <a:lin ang="0" scaled="1"/>
          </a:gradFill>
          <a:ln w="44450" cap="rnd" cmpd="sng">
            <a:noFill/>
            <a:prstDash val="dash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endParaRPr lang="ru-RU" sz="48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  <a:sym typeface="Helvetica Neue Medium"/>
            </a:endParaRPr>
          </a:p>
        </p:txBody>
      </p:sp>
      <p:sp>
        <p:nvSpPr>
          <p:cNvPr id="34" name="Arc 33"/>
          <p:cNvSpPr/>
          <p:nvPr/>
        </p:nvSpPr>
        <p:spPr>
          <a:xfrm rot="10800000">
            <a:off x="-1315355" y="3195642"/>
            <a:ext cx="10080000" cy="10080000"/>
          </a:xfrm>
          <a:prstGeom prst="arc">
            <a:avLst>
              <a:gd name="adj1" fmla="val 7155871"/>
              <a:gd name="adj2" fmla="val 14442048"/>
            </a:avLst>
          </a:prstGeom>
          <a:ln w="63500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42" name="Picture 2" descr="C:\Users\Korotkova-Anna\Documents\Корп карты\Дизайн линейки\Цифровая бизнес-карта\sberbank_digital_card_Visa.png">
            <a:extLst>
              <a:ext uri="{FF2B5EF4-FFF2-40B4-BE49-F238E27FC236}">
                <a16:creationId xmlns:a16="http://schemas.microsoft.com/office/drawing/2014/main" id="{E2372CAE-1F54-BA48-A009-36027662D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0" r="-2"/>
          <a:stretch/>
        </p:blipFill>
        <p:spPr bwMode="auto">
          <a:xfrm rot="21167661">
            <a:off x="3664721" y="5701799"/>
            <a:ext cx="3764732" cy="450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Korotkova-Anna\Documents\Корп карты\Дизайн линейки\Цифровая бизнес-карта\sberbank_digital_card_Visa.png">
            <a:extLst>
              <a:ext uri="{FF2B5EF4-FFF2-40B4-BE49-F238E27FC236}">
                <a16:creationId xmlns:a16="http://schemas.microsoft.com/office/drawing/2014/main" id="{E2372CAE-1F54-BA48-A009-36027662D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" r="-2" b="50481"/>
          <a:stretch/>
        </p:blipFill>
        <p:spPr bwMode="auto">
          <a:xfrm rot="21167661">
            <a:off x="128585" y="5924449"/>
            <a:ext cx="7171793" cy="222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701943" y="4147424"/>
            <a:ext cx="1139939" cy="1139939"/>
            <a:chOff x="6701943" y="4147424"/>
            <a:chExt cx="1139939" cy="1139939"/>
          </a:xfrm>
        </p:grpSpPr>
        <p:sp>
          <p:nvSpPr>
            <p:cNvPr id="35" name="Oval 34"/>
            <p:cNvSpPr/>
            <p:nvPr/>
          </p:nvSpPr>
          <p:spPr>
            <a:xfrm>
              <a:off x="6701943" y="4147424"/>
              <a:ext cx="1139939" cy="1139939"/>
            </a:xfrm>
            <a:prstGeom prst="ellipse">
              <a:avLst/>
            </a:prstGeom>
            <a:solidFill>
              <a:srgbClr val="0D7681"/>
            </a:solidFill>
            <a:ln w="63500">
              <a:gradFill flip="none" rotWithShape="1">
                <a:gsLst>
                  <a:gs pos="100000">
                    <a:srgbClr val="FBD009"/>
                  </a:gs>
                  <a:gs pos="50000">
                    <a:srgbClr val="FA9D1C"/>
                  </a:gs>
                  <a:gs pos="0">
                    <a:srgbClr val="F05322"/>
                  </a:gs>
                </a:gsLst>
                <a:lin ang="0" scaled="1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algn="l" defTabSz="914400" latinLnBrk="1"/>
              <a:endParaRPr lang="ru-RU" sz="1800" b="0" dirty="0">
                <a:solidFill>
                  <a:schemeClr val="tx1"/>
                </a:solidFill>
                <a:sym typeface="Helvetica Neue Medium"/>
              </a:endParaRPr>
            </a:p>
          </p:txBody>
        </p:sp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43563" y="4181684"/>
              <a:ext cx="1056698" cy="107141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7" name="TextBox 46"/>
          <p:cNvSpPr txBox="1"/>
          <p:nvPr/>
        </p:nvSpPr>
        <p:spPr>
          <a:xfrm>
            <a:off x="8116818" y="4260192"/>
            <a:ext cx="6657432" cy="914400"/>
          </a:xfrm>
          <a:prstGeom prst="rect">
            <a:avLst/>
          </a:prstGeom>
        </p:spPr>
        <p:txBody>
          <a:bodyPr wrap="none" rtlCol="0" anchor="ctr" anchorCtr="0">
            <a:noAutofit/>
          </a:bodyPr>
          <a:lstStyle/>
          <a:p>
            <a:pPr algn="l" hangingPunct="1"/>
            <a:r>
              <a:rPr lang="ru-RU" sz="4000" b="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Выпуск карты </a:t>
            </a:r>
          </a:p>
          <a:p>
            <a:pPr algn="l" hangingPunct="1"/>
            <a:r>
              <a:rPr lang="ru-RU" sz="4000" b="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онлайн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044509" y="7632448"/>
            <a:ext cx="1139939" cy="1139939"/>
            <a:chOff x="8044509" y="6488734"/>
            <a:chExt cx="1139939" cy="1139939"/>
          </a:xfrm>
        </p:grpSpPr>
        <p:sp>
          <p:nvSpPr>
            <p:cNvPr id="45" name="Oval 44"/>
            <p:cNvSpPr/>
            <p:nvPr/>
          </p:nvSpPr>
          <p:spPr>
            <a:xfrm>
              <a:off x="8044509" y="6488734"/>
              <a:ext cx="1139939" cy="1139939"/>
            </a:xfrm>
            <a:prstGeom prst="ellipse">
              <a:avLst/>
            </a:prstGeom>
            <a:solidFill>
              <a:srgbClr val="0D7681"/>
            </a:solidFill>
            <a:ln w="63500">
              <a:gradFill flip="none" rotWithShape="1">
                <a:gsLst>
                  <a:gs pos="100000">
                    <a:srgbClr val="FBD009"/>
                  </a:gs>
                  <a:gs pos="50000">
                    <a:srgbClr val="FA9D1C"/>
                  </a:gs>
                  <a:gs pos="0">
                    <a:srgbClr val="F05322"/>
                  </a:gs>
                </a:gsLst>
                <a:lin ang="0" scaled="1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algn="l" defTabSz="914400" latinLnBrk="1"/>
              <a:endParaRPr lang="ru-RU" sz="1800" b="0" dirty="0">
                <a:sym typeface="Helvetica Neue Medium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6836" y="6651061"/>
              <a:ext cx="815285" cy="81528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9" name="TextBox 48"/>
          <p:cNvSpPr txBox="1"/>
          <p:nvPr/>
        </p:nvSpPr>
        <p:spPr>
          <a:xfrm>
            <a:off x="9401191" y="7745217"/>
            <a:ext cx="2389935" cy="914400"/>
          </a:xfrm>
          <a:prstGeom prst="rect">
            <a:avLst/>
          </a:prstGeom>
        </p:spPr>
        <p:txBody>
          <a:bodyPr wrap="none" rtlCol="0" anchor="ctr" anchorCtr="0">
            <a:noAutofit/>
          </a:bodyPr>
          <a:lstStyle/>
          <a:p>
            <a:pPr algn="l" hangingPunct="1"/>
            <a:r>
              <a:rPr lang="ru-RU" sz="4000" b="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Все функции карты </a:t>
            </a:r>
          </a:p>
          <a:p>
            <a:pPr algn="l" hangingPunct="1"/>
            <a:r>
              <a:rPr lang="ru-RU" sz="4000" b="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 смартфоне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701943" y="11117472"/>
            <a:ext cx="1139939" cy="1139939"/>
            <a:chOff x="8044508" y="8830044"/>
            <a:chExt cx="1139939" cy="1139939"/>
          </a:xfrm>
        </p:grpSpPr>
        <p:sp>
          <p:nvSpPr>
            <p:cNvPr id="44" name="Oval 43"/>
            <p:cNvSpPr/>
            <p:nvPr/>
          </p:nvSpPr>
          <p:spPr>
            <a:xfrm>
              <a:off x="8044508" y="8830044"/>
              <a:ext cx="1139939" cy="1139939"/>
            </a:xfrm>
            <a:prstGeom prst="ellipse">
              <a:avLst/>
            </a:prstGeom>
            <a:solidFill>
              <a:srgbClr val="0D7681"/>
            </a:solidFill>
            <a:ln w="63500">
              <a:gradFill flip="none" rotWithShape="1">
                <a:gsLst>
                  <a:gs pos="100000">
                    <a:srgbClr val="FBD009"/>
                  </a:gs>
                  <a:gs pos="50000">
                    <a:srgbClr val="FA9D1C"/>
                  </a:gs>
                  <a:gs pos="0">
                    <a:srgbClr val="F05322"/>
                  </a:gs>
                </a:gsLst>
                <a:lin ang="0" scaled="1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algn="l" defTabSz="914400" latinLnBrk="1"/>
              <a:endParaRPr lang="ru-RU" sz="1800" b="0" dirty="0">
                <a:sym typeface="Helvetica Neue Medium"/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8301619" y="9030179"/>
              <a:ext cx="620139" cy="758533"/>
              <a:chOff x="14046499" y="9109267"/>
              <a:chExt cx="1377510" cy="1684921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6" cstate="print">
                <a:biLevel thresh="2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46499" y="9156503"/>
                <a:ext cx="1377510" cy="1637685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cxnSp>
            <p:nvCxnSpPr>
              <p:cNvPr id="52" name="Straight Connector 51"/>
              <p:cNvCxnSpPr/>
              <p:nvPr/>
            </p:nvCxnSpPr>
            <p:spPr>
              <a:xfrm flipV="1">
                <a:off x="14145908" y="9109267"/>
                <a:ext cx="1246312" cy="1643019"/>
              </a:xfrm>
              <a:prstGeom prst="line">
                <a:avLst/>
              </a:prstGeom>
              <a:noFill/>
              <a:ln w="41275" cap="rnd">
                <a:solidFill>
                  <a:schemeClr val="bg1"/>
                </a:solidFill>
                <a:prstDash val="solid"/>
                <a:round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</p:grpSp>
      </p:grpSp>
      <p:sp>
        <p:nvSpPr>
          <p:cNvPr id="53" name="TextBox 52"/>
          <p:cNvSpPr txBox="1"/>
          <p:nvPr/>
        </p:nvSpPr>
        <p:spPr>
          <a:xfrm>
            <a:off x="8116818" y="11250306"/>
            <a:ext cx="6098231" cy="914400"/>
          </a:xfrm>
          <a:prstGeom prst="rect">
            <a:avLst/>
          </a:prstGeom>
        </p:spPr>
        <p:txBody>
          <a:bodyPr wrap="none" rtlCol="0" anchor="ctr" anchorCtr="0">
            <a:noAutofit/>
          </a:bodyPr>
          <a:lstStyle/>
          <a:p>
            <a:pPr algn="l" hangingPunct="1"/>
            <a:r>
              <a:rPr lang="ru-RU" sz="4000" b="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Оплата покупок без </a:t>
            </a:r>
          </a:p>
          <a:p>
            <a:pPr algn="l" hangingPunct="1"/>
            <a:r>
              <a:rPr lang="ru-RU" sz="4000" b="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бумажных счетов</a:t>
            </a:r>
          </a:p>
        </p:txBody>
      </p:sp>
    </p:spTree>
    <p:extLst>
      <p:ext uri="{BB962C8B-B14F-4D97-AF65-F5344CB8AC3E}">
        <p14:creationId xmlns:p14="http://schemas.microsoft.com/office/powerpoint/2010/main" val="25788117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34359" y="323850"/>
            <a:ext cx="10222477" cy="3096817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marR="0" indent="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A1E5A"/>
                </a:solidFill>
                <a:uFillTx/>
                <a:latin typeface="Segoe UI Light"/>
                <a:ea typeface="Segoe UI Light"/>
                <a:cs typeface="Segoe UI Light"/>
                <a:sym typeface="Segoe UI Light"/>
              </a:defRPr>
            </a:lvl1pPr>
            <a:lvl2pPr marL="0" marR="0" indent="2286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A1E5A"/>
                </a:solidFill>
                <a:uFillTx/>
                <a:latin typeface="Segoe UI Light"/>
                <a:ea typeface="Segoe UI Light"/>
                <a:cs typeface="Segoe UI Light"/>
                <a:sym typeface="Segoe UI Light"/>
              </a:defRPr>
            </a:lvl2pPr>
            <a:lvl3pPr marL="1784350" marR="0" indent="-51435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3200" b="0" i="0" u="none" strike="noStrike" cap="none" spc="0" baseline="0">
                <a:ln>
                  <a:noFill/>
                </a:ln>
                <a:solidFill>
                  <a:srgbClr val="1A1E5A"/>
                </a:solidFill>
                <a:uFillTx/>
                <a:latin typeface="Segoe UI Light"/>
                <a:ea typeface="Segoe UI Light"/>
                <a:cs typeface="Segoe UI Light"/>
                <a:sym typeface="Segoe UI Light"/>
              </a:defRPr>
            </a:lvl3pPr>
            <a:lvl4pPr marL="0" marR="0" indent="6858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A1E5A"/>
                </a:solidFill>
                <a:uFillTx/>
                <a:latin typeface="Segoe UI Light"/>
                <a:ea typeface="Segoe UI Light"/>
                <a:cs typeface="Segoe UI Light"/>
                <a:sym typeface="Segoe UI Light"/>
              </a:defRPr>
            </a:lvl4pPr>
            <a:lvl5pPr marL="0" marR="0" indent="9144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3200" b="0" i="0" u="none" strike="noStrike" cap="none" spc="0" baseline="0">
                <a:ln>
                  <a:noFill/>
                </a:ln>
                <a:solidFill>
                  <a:srgbClr val="1A1E5A"/>
                </a:solidFill>
                <a:uFillTx/>
                <a:latin typeface="Segoe UI Light"/>
                <a:ea typeface="Segoe UI Light"/>
                <a:cs typeface="Segoe UI Light"/>
                <a:sym typeface="Segoe UI Light"/>
              </a:defRPr>
            </a:lvl5pPr>
            <a:lvl6pPr marL="0" marR="0" indent="11430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A1E5A"/>
                </a:solidFill>
                <a:uFillTx/>
                <a:latin typeface="Segoe UI Light"/>
                <a:ea typeface="Segoe UI Light"/>
                <a:cs typeface="Segoe UI Light"/>
                <a:sym typeface="Segoe UI Light"/>
              </a:defRPr>
            </a:lvl6pPr>
            <a:lvl7pPr marL="0" marR="0" indent="13716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A1E5A"/>
                </a:solidFill>
                <a:uFillTx/>
                <a:latin typeface="Segoe UI Light"/>
                <a:ea typeface="Segoe UI Light"/>
                <a:cs typeface="Segoe UI Light"/>
                <a:sym typeface="Segoe UI Light"/>
              </a:defRPr>
            </a:lvl7pPr>
            <a:lvl8pPr marL="0" marR="0" indent="16002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A1E5A"/>
                </a:solidFill>
                <a:uFillTx/>
                <a:latin typeface="Segoe UI Light"/>
                <a:ea typeface="Segoe UI Light"/>
                <a:cs typeface="Segoe UI Light"/>
                <a:sym typeface="Segoe UI Light"/>
              </a:defRPr>
            </a:lvl8pPr>
            <a:lvl9pPr marL="0" marR="0" indent="1828800" algn="l" defTabSz="8255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1A1E5A"/>
                </a:solidFill>
                <a:uFillTx/>
                <a:latin typeface="Segoe UI Light"/>
                <a:ea typeface="Segoe UI Light"/>
                <a:cs typeface="Segoe UI Light"/>
                <a:sym typeface="Segoe UI Light"/>
              </a:defRPr>
            </a:lvl9pPr>
          </a:lstStyle>
          <a:p>
            <a:pPr hangingPunct="1"/>
            <a:r>
              <a:rPr lang="ru-RU" sz="8000" b="1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Цель:</a:t>
            </a:r>
          </a:p>
          <a:p>
            <a:pPr hangingPunct="1"/>
            <a:r>
              <a:rPr lang="ru-RU" sz="8800" dirty="0" smtClean="0">
                <a:solidFill>
                  <a:schemeClr val="tx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Рассказать о цифровой бизнес-карте и увеличить количество заявок    на открытие карты</a:t>
            </a:r>
          </a:p>
        </p:txBody>
      </p:sp>
    </p:spTree>
    <p:extLst>
      <p:ext uri="{BB962C8B-B14F-4D97-AF65-F5344CB8AC3E}">
        <p14:creationId xmlns:p14="http://schemas.microsoft.com/office/powerpoint/2010/main" val="4703908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rc 31"/>
          <p:cNvSpPr/>
          <p:nvPr/>
        </p:nvSpPr>
        <p:spPr>
          <a:xfrm flipH="1" flipV="1">
            <a:off x="6059539" y="4096511"/>
            <a:ext cx="6903593" cy="6875024"/>
          </a:xfrm>
          <a:prstGeom prst="arc">
            <a:avLst>
              <a:gd name="adj1" fmla="val 20304425"/>
              <a:gd name="adj2" fmla="val 10121155"/>
            </a:avLst>
          </a:prstGeom>
          <a:noFill/>
          <a:ln w="63500">
            <a:gradFill flip="none" rotWithShape="1">
              <a:gsLst>
                <a:gs pos="100000">
                  <a:srgbClr val="FBD009"/>
                </a:gs>
                <a:gs pos="0">
                  <a:srgbClr val="FBD009"/>
                </a:gs>
              </a:gsLst>
              <a:lin ang="0" scaled="1"/>
              <a:tileRect/>
            </a:gradFill>
            <a:tail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algn="l" defTabSz="914400" latinLnBrk="1"/>
            <a:endParaRPr lang="ru-RU" sz="1800" b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Arc 15"/>
          <p:cNvSpPr/>
          <p:nvPr/>
        </p:nvSpPr>
        <p:spPr>
          <a:xfrm>
            <a:off x="408300" y="6931700"/>
            <a:ext cx="6134100" cy="6134100"/>
          </a:xfrm>
          <a:prstGeom prst="arc">
            <a:avLst>
              <a:gd name="adj1" fmla="val 20244191"/>
              <a:gd name="adj2" fmla="val 8111274"/>
            </a:avLst>
          </a:prstGeom>
          <a:noFill/>
          <a:ln w="63500">
            <a:gradFill flip="none" rotWithShape="1">
              <a:gsLst>
                <a:gs pos="100000">
                  <a:srgbClr val="FBD009"/>
                </a:gs>
                <a:gs pos="0">
                  <a:srgbClr val="F05322"/>
                </a:gs>
              </a:gsLst>
              <a:lin ang="0" scaled="1"/>
              <a:tileRect/>
            </a:gradFill>
            <a:head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algn="l" defTabSz="914400" latinLnBrk="1"/>
            <a:endParaRPr lang="ru-RU" sz="1800" b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4</a:t>
            </a:fld>
            <a:endParaRPr lang="ru-RU"/>
          </a:p>
        </p:txBody>
      </p:sp>
      <p:sp>
        <p:nvSpPr>
          <p:cNvPr id="52" name="Title 3"/>
          <p:cNvSpPr>
            <a:spLocks noGrp="1"/>
          </p:cNvSpPr>
          <p:nvPr>
            <p:ph type="title"/>
          </p:nvPr>
        </p:nvSpPr>
        <p:spPr>
          <a:xfrm>
            <a:off x="664132" y="675352"/>
            <a:ext cx="11953984" cy="2341635"/>
          </a:xfrm>
          <a:ln w="12700">
            <a:miter lim="400000"/>
          </a:ln>
        </p:spPr>
        <p:txBody>
          <a:bodyPr lIns="50800" tIns="50800" rIns="50800" bIns="50800" anchor="t">
            <a:noAutofit/>
          </a:bodyPr>
          <a:lstStyle/>
          <a:p>
            <a:pPr>
              <a:lnSpc>
                <a:spcPct val="80000"/>
              </a:lnSpc>
            </a:pPr>
            <a:r>
              <a:rPr lang="ru-RU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sym typeface="Helvetica Neue"/>
              </a:rPr>
              <a:t>Почему </a:t>
            </a:r>
            <a:r>
              <a:rPr lang="ru-RU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sym typeface="Helvetica Neue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sym typeface="Helvetica Neue"/>
              </a:rPr>
            </a:br>
            <a:r>
              <a:rPr lang="en-US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sym typeface="Helvetica Neue"/>
              </a:rPr>
              <a:t>DCO</a:t>
            </a:r>
            <a:r>
              <a:rPr lang="ru-RU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sym typeface="Helvetica Neue"/>
              </a:rPr>
              <a:t>?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24293A7-E844-6D4D-918C-B252919AAC5C}"/>
              </a:ext>
            </a:extLst>
          </p:cNvPr>
          <p:cNvCxnSpPr>
            <a:cxnSpLocks/>
          </p:cNvCxnSpPr>
          <p:nvPr/>
        </p:nvCxnSpPr>
        <p:spPr>
          <a:xfrm>
            <a:off x="0" y="13716000"/>
            <a:ext cx="24384000" cy="0"/>
          </a:xfrm>
          <a:prstGeom prst="line">
            <a:avLst/>
          </a:prstGeom>
          <a:ln w="142875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70358" y="8236408"/>
            <a:ext cx="5229428" cy="2111347"/>
          </a:xfrm>
          <a:prstGeom prst="rect">
            <a:avLst/>
          </a:prstGeom>
        </p:spPr>
        <p:txBody>
          <a:bodyPr wrap="square" rtlCol="0" anchor="ctr" anchorCtr="0">
            <a:spAutoFit/>
          </a:bodyPr>
          <a:lstStyle/>
          <a:p>
            <a:pPr algn="l" hangingPunct="1">
              <a:lnSpc>
                <a:spcPct val="80000"/>
              </a:lnSpc>
            </a:pPr>
            <a:r>
              <a:rPr lang="ru-RU" sz="4400" b="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1. </a:t>
            </a:r>
            <a:r>
              <a:rPr lang="ru-RU" sz="4000" b="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Подбираем нужные таргетинги и формируем структуру размещения</a:t>
            </a:r>
          </a:p>
        </p:txBody>
      </p:sp>
      <p:sp>
        <p:nvSpPr>
          <p:cNvPr id="56" name="Arc 55"/>
          <p:cNvSpPr/>
          <p:nvPr/>
        </p:nvSpPr>
        <p:spPr>
          <a:xfrm rot="8102563">
            <a:off x="18361047" y="1199113"/>
            <a:ext cx="4989578" cy="4989578"/>
          </a:xfrm>
          <a:prstGeom prst="arc">
            <a:avLst>
              <a:gd name="adj1" fmla="val 1083211"/>
              <a:gd name="adj2" fmla="val 11703052"/>
            </a:avLst>
          </a:prstGeom>
          <a:noFill/>
          <a:ln w="63500">
            <a:gradFill flip="none" rotWithShape="1">
              <a:gsLst>
                <a:gs pos="100000">
                  <a:srgbClr val="FA9D1C"/>
                </a:gs>
                <a:gs pos="84000">
                  <a:srgbClr val="F05322"/>
                </a:gs>
              </a:gsLst>
              <a:lin ang="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algn="l" defTabSz="914400" latinLnBrk="1"/>
            <a:endParaRPr lang="ru-RU" sz="1800" b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666042" y="5715730"/>
            <a:ext cx="5602369" cy="2603790"/>
          </a:xfrm>
          <a:prstGeom prst="rect">
            <a:avLst/>
          </a:prstGeom>
        </p:spPr>
        <p:txBody>
          <a:bodyPr wrap="square" rtlCol="0" anchor="ctr" anchorCtr="0">
            <a:spAutoFit/>
          </a:bodyPr>
          <a:lstStyle/>
          <a:p>
            <a:pPr algn="l" hangingPunct="1">
              <a:lnSpc>
                <a:spcPct val="80000"/>
              </a:lnSpc>
            </a:pPr>
            <a:r>
              <a:rPr lang="ru-RU" sz="4400" b="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2. </a:t>
            </a:r>
            <a:r>
              <a:rPr lang="ru-RU" sz="4000" b="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Создаем персонализированные видео из нескольких вариантов футаджей, текста и войсоверов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4022875" y="11941439"/>
            <a:ext cx="1407821" cy="1407821"/>
            <a:chOff x="6031507" y="10126660"/>
            <a:chExt cx="2452041" cy="2452041"/>
          </a:xfrm>
        </p:grpSpPr>
        <p:sp>
          <p:nvSpPr>
            <p:cNvPr id="60" name="Oval 59"/>
            <p:cNvSpPr/>
            <p:nvPr/>
          </p:nvSpPr>
          <p:spPr>
            <a:xfrm>
              <a:off x="6031507" y="10126660"/>
              <a:ext cx="2452041" cy="2452041"/>
            </a:xfrm>
            <a:prstGeom prst="ellipse">
              <a:avLst/>
            </a:prstGeom>
            <a:solidFill>
              <a:srgbClr val="0D7681"/>
            </a:solidFill>
            <a:ln w="63500">
              <a:gradFill flip="none" rotWithShape="1">
                <a:gsLst>
                  <a:gs pos="100000">
                    <a:srgbClr val="FBD009"/>
                  </a:gs>
                  <a:gs pos="50000">
                    <a:srgbClr val="FA9D1C"/>
                  </a:gs>
                  <a:gs pos="0">
                    <a:srgbClr val="F05322"/>
                  </a:gs>
                </a:gsLst>
                <a:lin ang="0" scaled="1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algn="l" defTabSz="914400" latinLnBrk="1"/>
              <a:endParaRPr lang="ru-RU" sz="1800" b="0" dirty="0">
                <a:sym typeface="Helvetica Neue Medium"/>
              </a:endParaRPr>
            </a:p>
          </p:txBody>
        </p:sp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1183" y="10186498"/>
              <a:ext cx="2332365" cy="233236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5100370" y="11265538"/>
            <a:ext cx="1407821" cy="1407821"/>
            <a:chOff x="2209117" y="9095760"/>
            <a:chExt cx="2452041" cy="2452041"/>
          </a:xfrm>
        </p:grpSpPr>
        <p:sp>
          <p:nvSpPr>
            <p:cNvPr id="70" name="Oval 69"/>
            <p:cNvSpPr/>
            <p:nvPr/>
          </p:nvSpPr>
          <p:spPr>
            <a:xfrm>
              <a:off x="2209117" y="9095760"/>
              <a:ext cx="2452041" cy="2452041"/>
            </a:xfrm>
            <a:prstGeom prst="ellipse">
              <a:avLst/>
            </a:prstGeom>
            <a:solidFill>
              <a:srgbClr val="0D7681"/>
            </a:solidFill>
            <a:ln w="63500">
              <a:gradFill flip="none" rotWithShape="1">
                <a:gsLst>
                  <a:gs pos="100000">
                    <a:srgbClr val="FBD009"/>
                  </a:gs>
                  <a:gs pos="50000">
                    <a:srgbClr val="FA9D1C"/>
                  </a:gs>
                  <a:gs pos="0">
                    <a:srgbClr val="F05322"/>
                  </a:gs>
                </a:gsLst>
                <a:lin ang="0" scaled="1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algn="l" defTabSz="914400" latinLnBrk="1"/>
              <a:endParaRPr lang="ru-RU" sz="1800" b="0" dirty="0">
                <a:sym typeface="Helvetica Neue Medium"/>
              </a:endParaRPr>
            </a:p>
          </p:txBody>
        </p:sp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74658" y="9459414"/>
              <a:ext cx="1806658" cy="1724733"/>
            </a:xfrm>
            <a:prstGeom prst="rect">
              <a:avLst/>
            </a:prstGeom>
          </p:spPr>
        </p:pic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7CFDF668-AE03-AB40-B6AF-C5536A578D4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042" y="8362761"/>
            <a:ext cx="4468821" cy="1229604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6"/>
          <a:srcRect l="7667" t="3213" r="15395" b="4066"/>
          <a:stretch/>
        </p:blipFill>
        <p:spPr>
          <a:xfrm>
            <a:off x="13781855" y="6750392"/>
            <a:ext cx="4620656" cy="123935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666042" y="4178730"/>
            <a:ext cx="1407821" cy="1407821"/>
            <a:chOff x="664132" y="7140473"/>
            <a:chExt cx="2452041" cy="2452041"/>
          </a:xfrm>
        </p:grpSpPr>
        <p:sp>
          <p:nvSpPr>
            <p:cNvPr id="37" name="Oval 36"/>
            <p:cNvSpPr/>
            <p:nvPr/>
          </p:nvSpPr>
          <p:spPr>
            <a:xfrm>
              <a:off x="664132" y="7140473"/>
              <a:ext cx="2452041" cy="2452041"/>
            </a:xfrm>
            <a:prstGeom prst="ellipse">
              <a:avLst/>
            </a:prstGeom>
            <a:solidFill>
              <a:srgbClr val="0D7681"/>
            </a:solidFill>
            <a:ln w="63500">
              <a:gradFill flip="none" rotWithShape="1">
                <a:gsLst>
                  <a:gs pos="100000">
                    <a:srgbClr val="FBD009"/>
                  </a:gs>
                  <a:gs pos="50000">
                    <a:srgbClr val="FA9D1C"/>
                  </a:gs>
                  <a:gs pos="0">
                    <a:srgbClr val="F05322"/>
                  </a:gs>
                </a:gsLst>
                <a:lin ang="0" scaled="1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algn="l" defTabSz="914400" latinLnBrk="1"/>
              <a:endParaRPr lang="ru-RU" sz="1800" b="0" dirty="0">
                <a:sym typeface="Helvetica Neue Medium"/>
              </a:endParaRPr>
            </a:p>
          </p:txBody>
        </p:sp>
        <p:sp>
          <p:nvSpPr>
            <p:cNvPr id="34" name="Shape 690">
              <a:extLst>
                <a:ext uri="{FF2B5EF4-FFF2-40B4-BE49-F238E27FC236}">
                  <a16:creationId xmlns:a16="http://schemas.microsoft.com/office/drawing/2014/main" id="{D19BFB61-BC60-9B47-BEA7-94B940B8CCC0}"/>
                </a:ext>
              </a:extLst>
            </p:cNvPr>
            <p:cNvSpPr/>
            <p:nvPr/>
          </p:nvSpPr>
          <p:spPr>
            <a:xfrm>
              <a:off x="990152" y="7800262"/>
              <a:ext cx="1800000" cy="1132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1" y="16018"/>
                  </a:moveTo>
                  <a:lnTo>
                    <a:pt x="8641" y="4400"/>
                  </a:lnTo>
                  <a:lnTo>
                    <a:pt x="14810" y="10209"/>
                  </a:lnTo>
                  <a:cubicBezTo>
                    <a:pt x="14810" y="10209"/>
                    <a:pt x="8641" y="16018"/>
                    <a:pt x="8641" y="16018"/>
                  </a:cubicBezTo>
                  <a:close/>
                  <a:moveTo>
                    <a:pt x="21600" y="4615"/>
                  </a:moveTo>
                  <a:cubicBezTo>
                    <a:pt x="21600" y="2067"/>
                    <a:pt x="20156" y="0"/>
                    <a:pt x="18372" y="0"/>
                  </a:cubicBezTo>
                  <a:lnTo>
                    <a:pt x="3228" y="0"/>
                  </a:lnTo>
                  <a:cubicBezTo>
                    <a:pt x="1444" y="0"/>
                    <a:pt x="0" y="2067"/>
                    <a:pt x="0" y="4615"/>
                  </a:cubicBezTo>
                  <a:lnTo>
                    <a:pt x="0" y="16987"/>
                  </a:lnTo>
                  <a:cubicBezTo>
                    <a:pt x="0" y="19533"/>
                    <a:pt x="1444" y="21600"/>
                    <a:pt x="3228" y="21600"/>
                  </a:cubicBezTo>
                  <a:lnTo>
                    <a:pt x="18372" y="21600"/>
                  </a:lnTo>
                  <a:cubicBezTo>
                    <a:pt x="20156" y="21600"/>
                    <a:pt x="21600" y="19533"/>
                    <a:pt x="21600" y="16987"/>
                  </a:cubicBezTo>
                  <a:cubicBezTo>
                    <a:pt x="21600" y="16987"/>
                    <a:pt x="21600" y="4615"/>
                    <a:pt x="21600" y="461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48691" y="3679720"/>
            <a:ext cx="1407821" cy="1407821"/>
            <a:chOff x="664132" y="10612220"/>
            <a:chExt cx="2452041" cy="2452041"/>
          </a:xfrm>
        </p:grpSpPr>
        <p:sp>
          <p:nvSpPr>
            <p:cNvPr id="40" name="Oval 39"/>
            <p:cNvSpPr/>
            <p:nvPr/>
          </p:nvSpPr>
          <p:spPr>
            <a:xfrm>
              <a:off x="664132" y="10612220"/>
              <a:ext cx="2452041" cy="2452041"/>
            </a:xfrm>
            <a:prstGeom prst="ellipse">
              <a:avLst/>
            </a:prstGeom>
            <a:solidFill>
              <a:srgbClr val="0D7681"/>
            </a:solidFill>
            <a:ln w="63500">
              <a:gradFill flip="none" rotWithShape="1">
                <a:gsLst>
                  <a:gs pos="100000">
                    <a:srgbClr val="FBD009"/>
                  </a:gs>
                  <a:gs pos="50000">
                    <a:srgbClr val="FA9D1C"/>
                  </a:gs>
                  <a:gs pos="0">
                    <a:srgbClr val="F05322"/>
                  </a:gs>
                </a:gsLst>
                <a:lin ang="0" scaled="1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algn="l" defTabSz="914400" latinLnBrk="1"/>
              <a:endParaRPr lang="ru-RU" sz="1800" b="0" dirty="0">
                <a:sym typeface="Helvetica Neue Medium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312" y="10990400"/>
              <a:ext cx="1695681" cy="1695681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9090974" y="3535266"/>
            <a:ext cx="1407821" cy="1407821"/>
            <a:chOff x="664132" y="4036693"/>
            <a:chExt cx="2452041" cy="2452041"/>
          </a:xfrm>
        </p:grpSpPr>
        <p:sp>
          <p:nvSpPr>
            <p:cNvPr id="36" name="Oval 35"/>
            <p:cNvSpPr/>
            <p:nvPr/>
          </p:nvSpPr>
          <p:spPr>
            <a:xfrm>
              <a:off x="664132" y="4036693"/>
              <a:ext cx="2452041" cy="2452041"/>
            </a:xfrm>
            <a:prstGeom prst="ellipse">
              <a:avLst/>
            </a:prstGeom>
            <a:solidFill>
              <a:srgbClr val="0D7681"/>
            </a:solidFill>
            <a:ln w="63500">
              <a:gradFill flip="none" rotWithShape="1">
                <a:gsLst>
                  <a:gs pos="100000">
                    <a:srgbClr val="FBD009"/>
                  </a:gs>
                  <a:gs pos="50000">
                    <a:srgbClr val="FA9D1C"/>
                  </a:gs>
                  <a:gs pos="0">
                    <a:srgbClr val="F05322"/>
                  </a:gs>
                </a:gsLst>
                <a:lin ang="0" scaled="1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algn="l" defTabSz="914400" latinLnBrk="1"/>
              <a:endParaRPr lang="ru-RU" sz="1800" b="0" dirty="0">
                <a:sym typeface="Helvetica Neue Medium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152" y="4362713"/>
              <a:ext cx="1800000" cy="1800000"/>
            </a:xfrm>
            <a:prstGeom prst="rect">
              <a:avLst/>
            </a:prstGeom>
          </p:spPr>
        </p:pic>
      </p:grpSp>
      <p:sp>
        <p:nvSpPr>
          <p:cNvPr id="41" name="Arc 40"/>
          <p:cNvSpPr/>
          <p:nvPr/>
        </p:nvSpPr>
        <p:spPr>
          <a:xfrm>
            <a:off x="12859140" y="3232908"/>
            <a:ext cx="6134100" cy="6134100"/>
          </a:xfrm>
          <a:prstGeom prst="arc">
            <a:avLst>
              <a:gd name="adj1" fmla="val 19863690"/>
              <a:gd name="adj2" fmla="val 10148188"/>
            </a:avLst>
          </a:prstGeom>
          <a:noFill/>
          <a:ln w="63500">
            <a:gradFill flip="none" rotWithShape="1">
              <a:gsLst>
                <a:gs pos="0">
                  <a:srgbClr val="FBD009"/>
                </a:gs>
                <a:gs pos="10000">
                  <a:srgbClr val="FA9D1C"/>
                </a:gs>
              </a:gsLst>
              <a:lin ang="0" scaled="1"/>
              <a:tileRect/>
            </a:gradFill>
            <a:headEnd type="oval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algn="l" defTabSz="914400" latinLnBrk="1"/>
            <a:endParaRPr lang="ru-RU" sz="1800" b="0"/>
          </a:p>
        </p:txBody>
      </p:sp>
      <p:sp>
        <p:nvSpPr>
          <p:cNvPr id="42" name="TextBox 41"/>
          <p:cNvSpPr txBox="1"/>
          <p:nvPr/>
        </p:nvSpPr>
        <p:spPr>
          <a:xfrm>
            <a:off x="13781854" y="5603043"/>
            <a:ext cx="5139093" cy="1126462"/>
          </a:xfrm>
          <a:prstGeom prst="rect">
            <a:avLst/>
          </a:prstGeom>
        </p:spPr>
        <p:txBody>
          <a:bodyPr wrap="square" rtlCol="0" anchor="ctr" anchorCtr="0">
            <a:spAutoFit/>
          </a:bodyPr>
          <a:lstStyle/>
          <a:p>
            <a:pPr algn="l" hangingPunct="1">
              <a:lnSpc>
                <a:spcPct val="80000"/>
              </a:lnSpc>
            </a:pPr>
            <a:r>
              <a:rPr lang="ru-RU" sz="4400" b="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3. </a:t>
            </a:r>
            <a:r>
              <a:rPr lang="ru-RU" sz="4000" b="0" dirty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Распределяем видео по таргетингам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6"/>
          <a:srcRect l="7667" t="3213" r="15395" b="4066"/>
          <a:stretch/>
        </p:blipFill>
        <p:spPr>
          <a:xfrm>
            <a:off x="470358" y="10392776"/>
            <a:ext cx="4620656" cy="1239351"/>
          </a:xfrm>
          <a:prstGeom prst="rect">
            <a:avLst/>
          </a:prstGeom>
        </p:spPr>
      </p:pic>
      <p:grpSp>
        <p:nvGrpSpPr>
          <p:cNvPr id="63" name="Group 62"/>
          <p:cNvGrpSpPr/>
          <p:nvPr/>
        </p:nvGrpSpPr>
        <p:grpSpPr>
          <a:xfrm>
            <a:off x="14737491" y="8390838"/>
            <a:ext cx="1407821" cy="1407821"/>
            <a:chOff x="664132" y="7140473"/>
            <a:chExt cx="2452041" cy="2452041"/>
          </a:xfrm>
        </p:grpSpPr>
        <p:sp>
          <p:nvSpPr>
            <p:cNvPr id="64" name="Oval 63"/>
            <p:cNvSpPr/>
            <p:nvPr/>
          </p:nvSpPr>
          <p:spPr>
            <a:xfrm>
              <a:off x="664132" y="7140473"/>
              <a:ext cx="2452041" cy="2452041"/>
            </a:xfrm>
            <a:prstGeom prst="ellipse">
              <a:avLst/>
            </a:prstGeom>
            <a:solidFill>
              <a:srgbClr val="0D7681"/>
            </a:solidFill>
            <a:ln w="63500">
              <a:gradFill flip="none" rotWithShape="1">
                <a:gsLst>
                  <a:gs pos="100000">
                    <a:srgbClr val="FBD009"/>
                  </a:gs>
                  <a:gs pos="50000">
                    <a:srgbClr val="FA9D1C"/>
                  </a:gs>
                  <a:gs pos="0">
                    <a:srgbClr val="F05322"/>
                  </a:gs>
                </a:gsLst>
                <a:lin ang="0" scaled="1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algn="l" defTabSz="914400" latinLnBrk="1"/>
              <a:endParaRPr lang="ru-RU" sz="1800" b="0" dirty="0">
                <a:sym typeface="Helvetica Neue Medium"/>
              </a:endParaRPr>
            </a:p>
          </p:txBody>
        </p:sp>
        <p:sp>
          <p:nvSpPr>
            <p:cNvPr id="65" name="Shape 690">
              <a:extLst>
                <a:ext uri="{FF2B5EF4-FFF2-40B4-BE49-F238E27FC236}">
                  <a16:creationId xmlns:a16="http://schemas.microsoft.com/office/drawing/2014/main" id="{D19BFB61-BC60-9B47-BEA7-94B940B8CCC0}"/>
                </a:ext>
              </a:extLst>
            </p:cNvPr>
            <p:cNvSpPr/>
            <p:nvPr/>
          </p:nvSpPr>
          <p:spPr>
            <a:xfrm>
              <a:off x="990152" y="7800262"/>
              <a:ext cx="1800000" cy="1132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41" y="16018"/>
                  </a:moveTo>
                  <a:lnTo>
                    <a:pt x="8641" y="4400"/>
                  </a:lnTo>
                  <a:lnTo>
                    <a:pt x="14810" y="10209"/>
                  </a:lnTo>
                  <a:cubicBezTo>
                    <a:pt x="14810" y="10209"/>
                    <a:pt x="8641" y="16018"/>
                    <a:pt x="8641" y="16018"/>
                  </a:cubicBezTo>
                  <a:close/>
                  <a:moveTo>
                    <a:pt x="21600" y="4615"/>
                  </a:moveTo>
                  <a:cubicBezTo>
                    <a:pt x="21600" y="2067"/>
                    <a:pt x="20156" y="0"/>
                    <a:pt x="18372" y="0"/>
                  </a:cubicBezTo>
                  <a:lnTo>
                    <a:pt x="3228" y="0"/>
                  </a:lnTo>
                  <a:cubicBezTo>
                    <a:pt x="1444" y="0"/>
                    <a:pt x="0" y="2067"/>
                    <a:pt x="0" y="4615"/>
                  </a:cubicBezTo>
                  <a:lnTo>
                    <a:pt x="0" y="16987"/>
                  </a:lnTo>
                  <a:cubicBezTo>
                    <a:pt x="0" y="19533"/>
                    <a:pt x="1444" y="21600"/>
                    <a:pt x="3228" y="21600"/>
                  </a:cubicBezTo>
                  <a:lnTo>
                    <a:pt x="18372" y="21600"/>
                  </a:lnTo>
                  <a:cubicBezTo>
                    <a:pt x="20156" y="21600"/>
                    <a:pt x="21600" y="19533"/>
                    <a:pt x="21600" y="16987"/>
                  </a:cubicBezTo>
                  <a:cubicBezTo>
                    <a:pt x="21600" y="16987"/>
                    <a:pt x="21600" y="4615"/>
                    <a:pt x="21600" y="4615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970593" y="8373214"/>
            <a:ext cx="1407821" cy="1407821"/>
            <a:chOff x="6031507" y="10126660"/>
            <a:chExt cx="2452041" cy="2452041"/>
          </a:xfrm>
        </p:grpSpPr>
        <p:sp>
          <p:nvSpPr>
            <p:cNvPr id="47" name="Oval 46"/>
            <p:cNvSpPr/>
            <p:nvPr/>
          </p:nvSpPr>
          <p:spPr>
            <a:xfrm>
              <a:off x="6031507" y="10126660"/>
              <a:ext cx="2452041" cy="2452041"/>
            </a:xfrm>
            <a:prstGeom prst="ellipse">
              <a:avLst/>
            </a:prstGeom>
            <a:solidFill>
              <a:srgbClr val="0D7681"/>
            </a:solidFill>
            <a:ln w="63500">
              <a:gradFill flip="none" rotWithShape="1">
                <a:gsLst>
                  <a:gs pos="100000">
                    <a:srgbClr val="FBD009"/>
                  </a:gs>
                  <a:gs pos="50000">
                    <a:srgbClr val="FA9D1C"/>
                  </a:gs>
                  <a:gs pos="0">
                    <a:srgbClr val="F05322"/>
                  </a:gs>
                </a:gsLst>
                <a:lin ang="0" scaled="1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algn="l" defTabSz="914400" latinLnBrk="1"/>
              <a:endParaRPr lang="ru-RU" sz="1800" b="0" dirty="0">
                <a:sym typeface="Helvetica Neue Medium"/>
              </a:endParaRP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1183" y="10186498"/>
              <a:ext cx="2332365" cy="2332365"/>
            </a:xfrm>
            <a:prstGeom prst="rect">
              <a:avLst/>
            </a:prstGeom>
          </p:spPr>
        </p:pic>
      </p:grp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6"/>
          <a:srcRect l="7667" t="3213" r="15395" b="4066"/>
          <a:stretch/>
        </p:blipFill>
        <p:spPr>
          <a:xfrm>
            <a:off x="19378292" y="5204671"/>
            <a:ext cx="4620656" cy="1239351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19378292" y="3567125"/>
            <a:ext cx="4134971" cy="1618905"/>
          </a:xfrm>
          <a:prstGeom prst="rect">
            <a:avLst/>
          </a:prstGeom>
        </p:spPr>
        <p:txBody>
          <a:bodyPr wrap="square" rtlCol="0" anchor="ctr" anchorCtr="0">
            <a:spAutoFit/>
          </a:bodyPr>
          <a:lstStyle/>
          <a:p>
            <a:pPr algn="l" hangingPunct="1">
              <a:lnSpc>
                <a:spcPct val="80000"/>
              </a:lnSpc>
            </a:pPr>
            <a:r>
              <a:rPr lang="ru-RU" sz="4400" b="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4. </a:t>
            </a:r>
            <a:r>
              <a:rPr lang="ru-RU" sz="4000" b="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Отслеживаем и оптимизируем кампанию</a:t>
            </a:r>
            <a:endParaRPr lang="ru-RU" sz="4000" b="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20314156" y="628114"/>
            <a:ext cx="1407821" cy="1407821"/>
            <a:chOff x="20361781" y="708422"/>
            <a:chExt cx="1407821" cy="1407821"/>
          </a:xfrm>
        </p:grpSpPr>
        <p:sp>
          <p:nvSpPr>
            <p:cNvPr id="76" name="Oval 75"/>
            <p:cNvSpPr/>
            <p:nvPr/>
          </p:nvSpPr>
          <p:spPr>
            <a:xfrm>
              <a:off x="20361781" y="708422"/>
              <a:ext cx="1407821" cy="1407821"/>
            </a:xfrm>
            <a:prstGeom prst="ellipse">
              <a:avLst/>
            </a:prstGeom>
            <a:solidFill>
              <a:srgbClr val="0D7681"/>
            </a:solidFill>
            <a:ln w="63500">
              <a:gradFill flip="none" rotWithShape="1">
                <a:gsLst>
                  <a:gs pos="100000">
                    <a:srgbClr val="FBD009"/>
                  </a:gs>
                  <a:gs pos="50000">
                    <a:srgbClr val="FA9D1C"/>
                  </a:gs>
                  <a:gs pos="0">
                    <a:srgbClr val="F05322"/>
                  </a:gs>
                </a:gsLst>
                <a:lin ang="0" scaled="1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algn="l" defTabSz="914400" latinLnBrk="1"/>
              <a:endParaRPr lang="ru-RU" sz="1800" b="0" dirty="0">
                <a:sym typeface="Helvetica Neue Medium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95792" y="942433"/>
              <a:ext cx="939798" cy="939798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1335914" y="1019707"/>
            <a:ext cx="2406286" cy="2406286"/>
            <a:chOff x="21977714" y="2853836"/>
            <a:chExt cx="2406286" cy="2406286"/>
          </a:xfrm>
        </p:grpSpPr>
        <p:sp>
          <p:nvSpPr>
            <p:cNvPr id="67" name="Oval 66"/>
            <p:cNvSpPr/>
            <p:nvPr/>
          </p:nvSpPr>
          <p:spPr>
            <a:xfrm>
              <a:off x="21977714" y="2853836"/>
              <a:ext cx="2406286" cy="2406286"/>
            </a:xfrm>
            <a:prstGeom prst="ellipse">
              <a:avLst/>
            </a:prstGeom>
            <a:solidFill>
              <a:srgbClr val="0D7681"/>
            </a:solidFill>
            <a:ln w="63500">
              <a:gradFill flip="none" rotWithShape="1">
                <a:gsLst>
                  <a:gs pos="100000">
                    <a:srgbClr val="FBD009"/>
                  </a:gs>
                  <a:gs pos="50000">
                    <a:srgbClr val="FA9D1C"/>
                  </a:gs>
                  <a:gs pos="0">
                    <a:srgbClr val="F05322"/>
                  </a:gs>
                </a:gsLst>
                <a:lin ang="0" scaled="1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algn="l" defTabSz="914400" latinLnBrk="1"/>
              <a:endParaRPr lang="ru-RU" sz="1800" b="0" dirty="0">
                <a:sym typeface="Helvetica Neue Medium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06652" y="3082774"/>
              <a:ext cx="1948411" cy="1948411"/>
            </a:xfrm>
            <a:prstGeom prst="rect">
              <a:avLst/>
            </a:prstGeom>
          </p:spPr>
        </p:pic>
      </p:grpSp>
      <p:sp>
        <p:nvSpPr>
          <p:cNvPr id="3" name="Oval 2"/>
          <p:cNvSpPr/>
          <p:nvPr/>
        </p:nvSpPr>
        <p:spPr>
          <a:xfrm>
            <a:off x="1076286" y="11921007"/>
            <a:ext cx="432000" cy="432000"/>
          </a:xfrm>
          <a:prstGeom prst="ellipse">
            <a:avLst/>
          </a:prstGeom>
          <a:solidFill>
            <a:srgbClr val="F0532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334899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ublicis_new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4EB3E9E-D992-4744-AAFB-9C60ED0E1037}"/>
              </a:ext>
            </a:extLst>
          </p:cNvPr>
          <p:cNvGrpSpPr/>
          <p:nvPr/>
        </p:nvGrpSpPr>
        <p:grpSpPr>
          <a:xfrm>
            <a:off x="21720736" y="12503656"/>
            <a:ext cx="2070031" cy="863402"/>
            <a:chOff x="16838838" y="12276151"/>
            <a:chExt cx="2714041" cy="113201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2BCCFA6-35B0-9F4F-88AC-BC6EE7E29E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05" b="-22522"/>
            <a:stretch/>
          </p:blipFill>
          <p:spPr>
            <a:xfrm>
              <a:off x="18674774" y="12350154"/>
              <a:ext cx="878105" cy="105801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3EA681C-F3F6-7349-B881-781F04FD32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175"/>
            <a:stretch/>
          </p:blipFill>
          <p:spPr>
            <a:xfrm>
              <a:off x="16838838" y="12276151"/>
              <a:ext cx="1976329" cy="9961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7364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t="13023" r="9955" b="3754"/>
          <a:stretch/>
        </p:blipFill>
        <p:spPr>
          <a:xfrm>
            <a:off x="0" y="0"/>
            <a:ext cx="24375826" cy="13784375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0" y="0"/>
            <a:ext cx="24383999" cy="13716000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91810" y="-1891104"/>
            <a:ext cx="8971544" cy="4363063"/>
          </a:xfrm>
          <a:prstGeom prst="rect">
            <a:avLst/>
          </a:prstGeom>
        </p:spPr>
        <p:txBody>
          <a:bodyPr wrap="none" rtlCol="0" anchor="ctr" anchorCtr="0">
            <a:noAutofit/>
          </a:bodyPr>
          <a:lstStyle/>
          <a:p>
            <a:pPr algn="l" hangingPunct="1">
              <a:lnSpc>
                <a:spcPct val="70000"/>
              </a:lnSpc>
            </a:pPr>
            <a:endParaRPr lang="en-US" sz="14500" b="0" spc="-1000" dirty="0" smtClean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  <a:p>
            <a:pPr algn="l" hangingPunct="1">
              <a:lnSpc>
                <a:spcPct val="70000"/>
              </a:lnSpc>
            </a:pPr>
            <a:r>
              <a:rPr lang="ru-RU" sz="14500" b="0" spc="-1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Комбинаций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702046" y="6785672"/>
            <a:ext cx="5944745" cy="4361692"/>
            <a:chOff x="-1413899" y="1377756"/>
            <a:chExt cx="5944745" cy="4361692"/>
          </a:xfrm>
        </p:grpSpPr>
        <p:sp>
          <p:nvSpPr>
            <p:cNvPr id="11" name="TextBox 10"/>
            <p:cNvSpPr txBox="1"/>
            <p:nvPr/>
          </p:nvSpPr>
          <p:spPr>
            <a:xfrm>
              <a:off x="-1413899" y="1377756"/>
              <a:ext cx="4305300" cy="4361692"/>
            </a:xfrm>
            <a:prstGeom prst="rect">
              <a:avLst/>
            </a:prstGeom>
            <a:effectLst>
              <a:outerShdw blurRad="50800" dist="50800" dir="2700000" algn="tl" rotWithShape="0">
                <a:srgbClr val="00B050"/>
              </a:outerShdw>
            </a:effectLst>
          </p:spPr>
          <p:txBody>
            <a:bodyPr wrap="none" rtlCol="0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hangingPunct="1">
                <a:defRPr sz="34400" b="0">
                  <a:solidFill>
                    <a:srgbClr val="00B050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defRPr>
              </a:lvl1pPr>
            </a:lstStyle>
            <a:p>
              <a:r>
                <a:rPr lang="ru-RU" sz="19900" spc="-800" dirty="0"/>
                <a:t>16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935129" y="3246426"/>
              <a:ext cx="2595717" cy="2210494"/>
            </a:xfrm>
            <a:prstGeom prst="rect">
              <a:avLst/>
            </a:prstGeom>
          </p:spPr>
          <p:txBody>
            <a:bodyPr wrap="none" rtlCol="0" anchor="ctr" anchorCtr="0">
              <a:noAutofit/>
            </a:bodyPr>
            <a:lstStyle/>
            <a:p>
              <a:pPr algn="l" hangingPunct="1"/>
              <a:r>
                <a:rPr lang="ru-RU" sz="7200" b="0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Видео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-702046" y="9672398"/>
            <a:ext cx="5944745" cy="4361692"/>
            <a:chOff x="-1413899" y="1377756"/>
            <a:chExt cx="5944745" cy="4361692"/>
          </a:xfrm>
        </p:grpSpPr>
        <p:sp>
          <p:nvSpPr>
            <p:cNvPr id="23" name="TextBox 22"/>
            <p:cNvSpPr txBox="1"/>
            <p:nvPr/>
          </p:nvSpPr>
          <p:spPr>
            <a:xfrm>
              <a:off x="-1413899" y="1377756"/>
              <a:ext cx="4305300" cy="4361692"/>
            </a:xfrm>
            <a:prstGeom prst="rect">
              <a:avLst/>
            </a:prstGeom>
            <a:effectLst>
              <a:outerShdw blurRad="50800" dist="50800" dir="2700000" algn="tl" rotWithShape="0">
                <a:srgbClr val="00B050"/>
              </a:outerShdw>
            </a:effectLst>
          </p:spPr>
          <p:txBody>
            <a:bodyPr wrap="none" rtlCol="0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hangingPunct="1">
                <a:defRPr sz="34400" b="0">
                  <a:solidFill>
                    <a:srgbClr val="00B050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defRPr>
              </a:lvl1pPr>
            </a:lstStyle>
            <a:p>
              <a:r>
                <a:rPr lang="ru-RU" sz="19900" spc="-800" dirty="0" smtClean="0"/>
                <a:t>17</a:t>
              </a:r>
              <a:endParaRPr lang="ru-RU" sz="19900" spc="-8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35129" y="3246426"/>
              <a:ext cx="2595717" cy="2210494"/>
            </a:xfrm>
            <a:prstGeom prst="rect">
              <a:avLst/>
            </a:prstGeom>
          </p:spPr>
          <p:txBody>
            <a:bodyPr wrap="none" rtlCol="0" anchor="ctr" anchorCtr="0">
              <a:noAutofit/>
            </a:bodyPr>
            <a:lstStyle/>
            <a:p>
              <a:pPr algn="l" hangingPunct="1"/>
              <a:r>
                <a:rPr lang="ru-RU" sz="7200" b="0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Текстов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642235" y="6785672"/>
            <a:ext cx="5944745" cy="4361692"/>
            <a:chOff x="-1413899" y="1377756"/>
            <a:chExt cx="5944745" cy="4361692"/>
          </a:xfrm>
        </p:grpSpPr>
        <p:sp>
          <p:nvSpPr>
            <p:cNvPr id="30" name="TextBox 29"/>
            <p:cNvSpPr txBox="1"/>
            <p:nvPr/>
          </p:nvSpPr>
          <p:spPr>
            <a:xfrm>
              <a:off x="-1413899" y="1377756"/>
              <a:ext cx="4305300" cy="4361692"/>
            </a:xfrm>
            <a:prstGeom prst="rect">
              <a:avLst/>
            </a:prstGeom>
            <a:effectLst>
              <a:outerShdw blurRad="50800" dist="50800" dir="2700000" algn="tl" rotWithShape="0">
                <a:srgbClr val="00B050"/>
              </a:outerShdw>
            </a:effectLst>
          </p:spPr>
          <p:txBody>
            <a:bodyPr wrap="none" rtlCol="0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hangingPunct="1">
                <a:defRPr sz="34400" b="0">
                  <a:solidFill>
                    <a:srgbClr val="00B050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defRPr>
              </a:lvl1pPr>
            </a:lstStyle>
            <a:p>
              <a:r>
                <a:rPr lang="ru-RU" sz="19900" spc="-800" dirty="0" smtClean="0"/>
                <a:t>17</a:t>
              </a:r>
              <a:endParaRPr lang="ru-RU" sz="19900" spc="-8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35129" y="3246426"/>
              <a:ext cx="2595717" cy="2210494"/>
            </a:xfrm>
            <a:prstGeom prst="rect">
              <a:avLst/>
            </a:prstGeom>
          </p:spPr>
          <p:txBody>
            <a:bodyPr wrap="none" rtlCol="0" anchor="ctr" anchorCtr="0">
              <a:noAutofit/>
            </a:bodyPr>
            <a:lstStyle/>
            <a:p>
              <a:pPr algn="l" hangingPunct="1"/>
              <a:r>
                <a:rPr lang="ru-RU" sz="6000" b="0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Войсоверов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642235" y="9672398"/>
            <a:ext cx="5944745" cy="4361692"/>
            <a:chOff x="-1413899" y="1377756"/>
            <a:chExt cx="5944745" cy="4361692"/>
          </a:xfrm>
        </p:grpSpPr>
        <p:sp>
          <p:nvSpPr>
            <p:cNvPr id="33" name="TextBox 32"/>
            <p:cNvSpPr txBox="1"/>
            <p:nvPr/>
          </p:nvSpPr>
          <p:spPr>
            <a:xfrm>
              <a:off x="-1413899" y="1377756"/>
              <a:ext cx="4305300" cy="4361692"/>
            </a:xfrm>
            <a:prstGeom prst="rect">
              <a:avLst/>
            </a:prstGeom>
            <a:effectLst>
              <a:outerShdw blurRad="50800" dist="50800" dir="2700000" algn="tl" rotWithShape="0">
                <a:srgbClr val="00B050"/>
              </a:outerShdw>
            </a:effectLst>
          </p:spPr>
          <p:txBody>
            <a:bodyPr wrap="none" rtlCol="0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hangingPunct="1">
                <a:defRPr sz="34400" b="0">
                  <a:solidFill>
                    <a:srgbClr val="00B050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defRPr>
              </a:lvl1pPr>
            </a:lstStyle>
            <a:p>
              <a:r>
                <a:rPr lang="ru-RU" sz="13800" spc="-800" dirty="0" smtClean="0"/>
                <a:t>х</a:t>
              </a:r>
              <a:r>
                <a:rPr lang="ru-RU" sz="19900" spc="-800" dirty="0" smtClean="0"/>
                <a:t>2</a:t>
              </a:r>
              <a:endParaRPr lang="ru-RU" sz="19900" spc="-800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935129" y="3246426"/>
              <a:ext cx="2595717" cy="2210494"/>
            </a:xfrm>
            <a:prstGeom prst="rect">
              <a:avLst/>
            </a:prstGeom>
          </p:spPr>
          <p:txBody>
            <a:bodyPr wrap="none" rtlCol="0" anchor="ctr" anchorCtr="0">
              <a:noAutofit/>
            </a:bodyPr>
            <a:lstStyle/>
            <a:p>
              <a:pPr algn="l" hangingPunct="1"/>
              <a:r>
                <a:rPr lang="ru-RU" sz="7200" b="0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Концовки</a:t>
              </a:r>
            </a:p>
          </p:txBody>
        </p:sp>
      </p:grpSp>
      <p:cxnSp>
        <p:nvCxnSpPr>
          <p:cNvPr id="36" name="Straight Connector 35"/>
          <p:cNvCxnSpPr/>
          <p:nvPr/>
        </p:nvCxnSpPr>
        <p:spPr>
          <a:xfrm>
            <a:off x="14329285" y="8141110"/>
            <a:ext cx="0" cy="4873617"/>
          </a:xfrm>
          <a:prstGeom prst="line">
            <a:avLst/>
          </a:prstGeom>
          <a:noFill/>
          <a:ln w="25400" cap="flat">
            <a:solidFill>
              <a:schemeClr val="bg1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7" name="Group 36"/>
          <p:cNvGrpSpPr/>
          <p:nvPr/>
        </p:nvGrpSpPr>
        <p:grpSpPr>
          <a:xfrm>
            <a:off x="15161340" y="8535047"/>
            <a:ext cx="6599933" cy="4361692"/>
            <a:chOff x="-1413899" y="1377756"/>
            <a:chExt cx="6599933" cy="4361692"/>
          </a:xfrm>
        </p:grpSpPr>
        <p:sp>
          <p:nvSpPr>
            <p:cNvPr id="38" name="TextBox 37"/>
            <p:cNvSpPr txBox="1"/>
            <p:nvPr/>
          </p:nvSpPr>
          <p:spPr>
            <a:xfrm>
              <a:off x="-1413899" y="1377756"/>
              <a:ext cx="4305300" cy="4361692"/>
            </a:xfrm>
            <a:prstGeom prst="rect">
              <a:avLst/>
            </a:prstGeom>
            <a:effectLst>
              <a:outerShdw blurRad="50800" dist="50800" dir="2700000" algn="tl" rotWithShape="0">
                <a:srgbClr val="00B050"/>
              </a:outerShdw>
            </a:effectLst>
          </p:spPr>
          <p:txBody>
            <a:bodyPr wrap="none" rtlCol="0" anchor="ctr" anchorCtr="0">
              <a:noAutofit/>
            </a:bodyPr>
            <a:lstStyle>
              <a:def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</a:defRPr>
              </a:defPPr>
              <a:lvl1pPr hangingPunct="1">
                <a:defRPr sz="34400" b="0">
                  <a:solidFill>
                    <a:srgbClr val="00B050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defRPr>
              </a:lvl1pPr>
            </a:lstStyle>
            <a:p>
              <a:r>
                <a:rPr lang="ru-RU" sz="28700" spc="-800" dirty="0" smtClean="0"/>
                <a:t>х</a:t>
              </a:r>
              <a:r>
                <a:rPr lang="ru-RU" sz="41300" spc="-800" dirty="0" smtClean="0"/>
                <a:t>3</a:t>
              </a:r>
              <a:endParaRPr lang="ru-RU" sz="41300" spc="-8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590317" y="3271826"/>
              <a:ext cx="2595717" cy="2210494"/>
            </a:xfrm>
            <a:prstGeom prst="rect">
              <a:avLst/>
            </a:prstGeom>
          </p:spPr>
          <p:txBody>
            <a:bodyPr wrap="none" rtlCol="0" anchor="ctr" anchorCtr="0">
              <a:noAutofit/>
            </a:bodyPr>
            <a:lstStyle/>
            <a:p>
              <a:pPr algn="l" hangingPunct="1"/>
              <a:r>
                <a:rPr lang="ru-RU" sz="7200" b="0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Группы</a:t>
              </a:r>
            </a:p>
            <a:p>
              <a:pPr algn="l" hangingPunct="1"/>
              <a:r>
                <a:rPr lang="ru-RU" sz="7200" b="0" dirty="0" smtClean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rPr>
                <a:t>таргетингов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4EB3E9E-D992-4744-AAFB-9C60ED0E1037}"/>
              </a:ext>
            </a:extLst>
          </p:cNvPr>
          <p:cNvGrpSpPr/>
          <p:nvPr/>
        </p:nvGrpSpPr>
        <p:grpSpPr>
          <a:xfrm>
            <a:off x="21720736" y="12503656"/>
            <a:ext cx="2070031" cy="863402"/>
            <a:chOff x="16838838" y="12276151"/>
            <a:chExt cx="2714041" cy="113201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2BCCFA6-35B0-9F4F-88AC-BC6EE7E29E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05" b="-22522"/>
            <a:stretch/>
          </p:blipFill>
          <p:spPr>
            <a:xfrm>
              <a:off x="18674774" y="12350154"/>
              <a:ext cx="878105" cy="1058013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3EA681C-F3F6-7349-B881-781F04FD32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175"/>
            <a:stretch/>
          </p:blipFill>
          <p:spPr>
            <a:xfrm>
              <a:off x="16838838" y="12276151"/>
              <a:ext cx="1976329" cy="996122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0" y="0"/>
            <a:ext cx="13056370" cy="6706181"/>
            <a:chOff x="5568122" y="3504909"/>
            <a:chExt cx="13056370" cy="670618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r="69797"/>
            <a:stretch/>
          </p:blipFill>
          <p:spPr>
            <a:xfrm>
              <a:off x="5568122" y="3504909"/>
              <a:ext cx="4001180" cy="670618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6"/>
            <a:srcRect l="30042"/>
            <a:stretch/>
          </p:blipFill>
          <p:spPr>
            <a:xfrm>
              <a:off x="9356651" y="3504909"/>
              <a:ext cx="9267841" cy="67061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65982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t="13023" r="9955" b="3754"/>
          <a:stretch/>
        </p:blipFill>
        <p:spPr>
          <a:xfrm>
            <a:off x="0" y="0"/>
            <a:ext cx="24375826" cy="13784375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0" y="0"/>
            <a:ext cx="24383999" cy="13715999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7</a:t>
            </a:fld>
            <a:endParaRPr lang="ru-RU"/>
          </a:p>
        </p:txBody>
      </p:sp>
      <p:sp>
        <p:nvSpPr>
          <p:cNvPr id="3" name="Rectangle 2"/>
          <p:cNvSpPr/>
          <p:nvPr/>
        </p:nvSpPr>
        <p:spPr>
          <a:xfrm>
            <a:off x="1703294" y="9065532"/>
            <a:ext cx="3854824" cy="1972235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03294" y="8615804"/>
            <a:ext cx="3854824" cy="2421964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715325" y="9136503"/>
            <a:ext cx="2396725" cy="1901265"/>
          </a:xfrm>
          <a:prstGeom prst="round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15325" y="9619103"/>
            <a:ext cx="2396725" cy="1418665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234686" y="9855920"/>
            <a:ext cx="2396725" cy="1181847"/>
          </a:xfrm>
          <a:prstGeom prst="roundRect">
            <a:avLst>
              <a:gd name="adj" fmla="val 25801"/>
            </a:avLst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34686" y="10254103"/>
            <a:ext cx="2396725" cy="783665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46" name="TextBox 1"/>
          <p:cNvSpPr txBox="1"/>
          <p:nvPr/>
        </p:nvSpPr>
        <p:spPr>
          <a:xfrm>
            <a:off x="7040937" y="7360825"/>
            <a:ext cx="1765300" cy="1051825"/>
          </a:xfrm>
          <a:prstGeom prst="rect">
            <a:avLst/>
          </a:prstGeom>
        </p:spPr>
        <p:txBody>
          <a:bodyPr wrap="none" rtlCol="0" anchor="ctr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hangingPunct="1">
              <a:lnSpc>
                <a:spcPct val="80000"/>
              </a:lnSpc>
            </a:pPr>
            <a:r>
              <a:rPr lang="en-US" sz="5400" b="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0,29</a:t>
            </a:r>
            <a:r>
              <a:rPr lang="en-US" sz="5400" b="0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algn="ctr" hangingPunct="1">
              <a:lnSpc>
                <a:spcPct val="80000"/>
              </a:lnSpc>
            </a:pPr>
            <a:r>
              <a:rPr lang="en-US" sz="5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CPA</a:t>
            </a:r>
            <a:endParaRPr lang="en-US" sz="5400" b="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1" name="TextBox 1"/>
          <p:cNvSpPr txBox="1"/>
          <p:nvPr/>
        </p:nvSpPr>
        <p:spPr>
          <a:xfrm>
            <a:off x="2748056" y="4427361"/>
            <a:ext cx="1765300" cy="1051825"/>
          </a:xfrm>
          <a:prstGeom prst="rect">
            <a:avLst/>
          </a:prstGeom>
        </p:spPr>
        <p:txBody>
          <a:bodyPr wrap="none" rtlCol="0" anchor="ctr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hangingPunct="1">
              <a:lnSpc>
                <a:spcPct val="80000"/>
              </a:lnSpc>
            </a:pPr>
            <a:r>
              <a:rPr lang="en-US" sz="5400" b="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1,0</a:t>
            </a:r>
            <a:r>
              <a:rPr lang="en-US" sz="5400" b="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algn="ctr" hangingPunct="1">
              <a:lnSpc>
                <a:spcPct val="80000"/>
              </a:lnSpc>
            </a:pPr>
            <a:r>
              <a:rPr lang="en-US" sz="5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CPA</a:t>
            </a:r>
            <a:endParaRPr lang="en-US" sz="5400" b="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626699" y="11448699"/>
            <a:ext cx="5501014" cy="914400"/>
          </a:xfrm>
          <a:prstGeom prst="rect">
            <a:avLst/>
          </a:prstGeom>
        </p:spPr>
        <p:txBody>
          <a:bodyPr wrap="none" rtlCol="0" anchor="ctr" anchorCtr="0">
            <a:noAutofit/>
          </a:bodyPr>
          <a:lstStyle/>
          <a:p>
            <a:pPr algn="l" hangingPunct="1"/>
            <a:r>
              <a:rPr lang="ru-RU" sz="5400" b="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Стандартное </a:t>
            </a:r>
          </a:p>
          <a:p>
            <a:pPr algn="l" hangingPunct="1"/>
            <a:r>
              <a:rPr lang="ru-RU" sz="5400" b="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размещение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701618" y="11448699"/>
            <a:ext cx="5501014" cy="914400"/>
          </a:xfrm>
          <a:prstGeom prst="rect">
            <a:avLst/>
          </a:prstGeom>
        </p:spPr>
        <p:txBody>
          <a:bodyPr wrap="none" rtlCol="0" anchor="ctr" anchorCtr="0">
            <a:noAutofit/>
          </a:bodyPr>
          <a:lstStyle/>
          <a:p>
            <a:pPr algn="l" hangingPunct="1"/>
            <a:r>
              <a:rPr lang="ru-RU" sz="5400" b="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Размещение с динамическим креативом</a:t>
            </a:r>
          </a:p>
        </p:txBody>
      </p:sp>
      <p:sp>
        <p:nvSpPr>
          <p:cNvPr id="75" name="Title 3"/>
          <p:cNvSpPr>
            <a:spLocks noGrp="1"/>
          </p:cNvSpPr>
          <p:nvPr>
            <p:ph type="title"/>
          </p:nvPr>
        </p:nvSpPr>
        <p:spPr>
          <a:xfrm>
            <a:off x="691743" y="675352"/>
            <a:ext cx="22739757" cy="234163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dirty="0" smtClean="0">
                <a:solidFill>
                  <a:schemeClr val="bg1"/>
                </a:solidFill>
              </a:rPr>
              <a:t>В первые 2 недели нам удалось добиться снижения цены </a:t>
            </a:r>
            <a:r>
              <a:rPr lang="ru-RU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≥2,5 раза</a:t>
            </a:r>
            <a:endParaRPr lang="ru-RU" dirty="0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76" name="Oval 75"/>
          <p:cNvSpPr/>
          <p:nvPr/>
        </p:nvSpPr>
        <p:spPr>
          <a:xfrm>
            <a:off x="3500026" y="3863189"/>
            <a:ext cx="261360" cy="26136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1703294" y="11037767"/>
            <a:ext cx="20337556" cy="0"/>
          </a:xfrm>
          <a:prstGeom prst="line">
            <a:avLst/>
          </a:prstGeom>
          <a:noFill/>
          <a:ln w="50800" cap="flat">
            <a:solidFill>
              <a:schemeClr val="bg1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C254204-6777-3640-B235-D565A8EFEC9E}"/>
              </a:ext>
            </a:extLst>
          </p:cNvPr>
          <p:cNvSpPr txBox="1"/>
          <p:nvPr/>
        </p:nvSpPr>
        <p:spPr>
          <a:xfrm>
            <a:off x="7040937" y="4715675"/>
            <a:ext cx="12374114" cy="1446550"/>
          </a:xfrm>
          <a:prstGeom prst="rect">
            <a:avLst/>
          </a:prstGeom>
        </p:spPr>
        <p:txBody>
          <a:bodyPr wrap="square" rtlCol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hangingPunct="1">
              <a:defRPr sz="4400" b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dirty="0" smtClean="0"/>
              <a:t>Первые </a:t>
            </a:r>
            <a:r>
              <a:rPr lang="ru-RU" dirty="0"/>
              <a:t>недели </a:t>
            </a:r>
            <a:r>
              <a:rPr lang="ru-RU" dirty="0" smtClean="0"/>
              <a:t>система </a:t>
            </a:r>
            <a:r>
              <a:rPr lang="ru-RU" dirty="0"/>
              <a:t>собирает нужное количество действий для </a:t>
            </a:r>
            <a:r>
              <a:rPr lang="ru-RU" dirty="0" smtClean="0"/>
              <a:t>обучения</a:t>
            </a:r>
            <a:endParaRPr lang="ru-RU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7881005" y="8728807"/>
            <a:ext cx="2608716" cy="287375"/>
          </a:xfrm>
          <a:prstGeom prst="line">
            <a:avLst/>
          </a:prstGeom>
          <a:noFill/>
          <a:ln w="57150" cap="flat">
            <a:solidFill>
              <a:schemeClr val="bg1"/>
            </a:solidFill>
            <a:prstDash val="solid"/>
            <a:miter lim="400000"/>
            <a:headEnd type="oval" w="lg" len="lg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6" name="TextBox 3"/>
          <p:cNvSpPr txBox="1"/>
          <p:nvPr/>
        </p:nvSpPr>
        <p:spPr>
          <a:xfrm>
            <a:off x="9535178" y="7576112"/>
            <a:ext cx="1765300" cy="1051825"/>
          </a:xfrm>
          <a:prstGeom prst="rect">
            <a:avLst/>
          </a:prstGeom>
        </p:spPr>
        <p:txBody>
          <a:bodyPr wrap="none" rtlCol="0" anchor="ctr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hangingPunct="1">
              <a:lnSpc>
                <a:spcPct val="80000"/>
              </a:lnSpc>
            </a:pPr>
            <a:r>
              <a:rPr lang="en-US" sz="5400" b="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0,25</a:t>
            </a:r>
            <a:r>
              <a:rPr lang="en-US" sz="5400" b="0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algn="ctr" hangingPunct="1">
              <a:lnSpc>
                <a:spcPct val="80000"/>
              </a:lnSpc>
            </a:pPr>
            <a:r>
              <a:rPr lang="en-US" sz="5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CPA</a:t>
            </a:r>
            <a:endParaRPr lang="en-US" sz="5400" b="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993289" y="12517410"/>
            <a:ext cx="1827470" cy="854411"/>
            <a:chOff x="21993289" y="12517410"/>
            <a:chExt cx="1827470" cy="854411"/>
          </a:xfrm>
        </p:grpSpPr>
        <p:sp>
          <p:nvSpPr>
            <p:cNvPr id="28" name="Oval 27"/>
            <p:cNvSpPr/>
            <p:nvPr userDrawn="1"/>
          </p:nvSpPr>
          <p:spPr>
            <a:xfrm>
              <a:off x="22002080" y="12517410"/>
              <a:ext cx="758578" cy="758578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3EA681C-F3F6-7349-B881-781F04FD32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8" r="28843" b="26175"/>
            <a:stretch/>
          </p:blipFill>
          <p:spPr>
            <a:xfrm>
              <a:off x="21993289" y="12525673"/>
              <a:ext cx="776161" cy="715723"/>
            </a:xfrm>
            <a:prstGeom prst="rect">
              <a:avLst/>
            </a:prstGeom>
          </p:spPr>
        </p:pic>
        <p:sp>
          <p:nvSpPr>
            <p:cNvPr id="31" name="Oval 30"/>
            <p:cNvSpPr/>
            <p:nvPr userDrawn="1"/>
          </p:nvSpPr>
          <p:spPr>
            <a:xfrm>
              <a:off x="23062181" y="12517410"/>
              <a:ext cx="758578" cy="758578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42BCCFA6-35B0-9F4F-88AC-BC6EE7E29E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05" b="-22522"/>
            <a:stretch/>
          </p:blipFill>
          <p:spPr>
            <a:xfrm>
              <a:off x="23125791" y="12564862"/>
              <a:ext cx="669741" cy="806959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8181674" y="10050903"/>
            <a:ext cx="914400" cy="914400"/>
          </a:xfrm>
          <a:prstGeom prst="rect">
            <a:avLst/>
          </a:prstGeom>
        </p:spPr>
        <p:txBody>
          <a:bodyPr wrap="none" rtlCol="0" anchor="ctr" anchorCtr="0">
            <a:noAutofit/>
          </a:bodyPr>
          <a:lstStyle/>
          <a:p>
            <a:pPr algn="l" hangingPunct="1"/>
            <a:r>
              <a:rPr lang="ru-RU" sz="3600" b="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Объем конверсий</a:t>
            </a:r>
          </a:p>
        </p:txBody>
      </p:sp>
    </p:spTree>
    <p:extLst>
      <p:ext uri="{BB962C8B-B14F-4D97-AF65-F5344CB8AC3E}">
        <p14:creationId xmlns:p14="http://schemas.microsoft.com/office/powerpoint/2010/main" val="26859699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7106771" y="6034135"/>
            <a:ext cx="3600000" cy="1165367"/>
            <a:chOff x="691745" y="3920983"/>
            <a:chExt cx="3600000" cy="1165367"/>
          </a:xfrm>
        </p:grpSpPr>
        <p:sp>
          <p:nvSpPr>
            <p:cNvPr id="37" name="Rounded Rectangle 36">
              <a:extLst>
                <a:ext uri="{FF2B5EF4-FFF2-40B4-BE49-F238E27FC236}">
                  <a16:creationId xmlns:a16="http://schemas.microsoft.com/office/drawing/2014/main" id="{6504C255-35B6-FC41-8335-5E980317130B}"/>
                </a:ext>
              </a:extLst>
            </p:cNvPr>
            <p:cNvSpPr/>
            <p:nvPr/>
          </p:nvSpPr>
          <p:spPr>
            <a:xfrm>
              <a:off x="691745" y="3920983"/>
              <a:ext cx="3600000" cy="1165367"/>
            </a:xfrm>
            <a:prstGeom prst="roundRect">
              <a:avLst>
                <a:gd name="adj" fmla="val 50000"/>
              </a:avLst>
            </a:prstGeom>
            <a:gradFill>
              <a:gsLst>
                <a:gs pos="50000">
                  <a:srgbClr val="5BB974"/>
                </a:gs>
                <a:gs pos="100000">
                  <a:srgbClr val="81C995"/>
                </a:gs>
                <a:gs pos="10000">
                  <a:srgbClr val="145C29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/>
              <a:r>
                <a:rPr lang="ru-RU" sz="5400" b="0" dirty="0" smtClean="0">
                  <a:latin typeface="Segoe UI Black" panose="020B0A02040204020203" pitchFamily="34" charset="0"/>
                  <a:ea typeface="Segoe UI Black" panose="020B0A02040204020203" pitchFamily="34" charset="0"/>
                </a:rPr>
                <a:t>    </a:t>
              </a:r>
              <a:r>
                <a:rPr lang="en-US" sz="5400" b="0" dirty="0" smtClean="0">
                  <a:solidFill>
                    <a:schemeClr val="tx1"/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DV360</a:t>
              </a:r>
              <a:endParaRPr lang="ru-RU" sz="5400" b="0" dirty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pic>
          <p:nvPicPr>
            <p:cNvPr id="38" name="Picture 2" descr="Display &amp; Video 360 Help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465" y="4152858"/>
              <a:ext cx="701616" cy="701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8</a:t>
            </a:fld>
            <a:endParaRPr lang="ru-R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1743" y="675352"/>
            <a:ext cx="16693665" cy="2341635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Процесс составления отчета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31170-8D23-FD43-95C0-4FFCAE0FD17B}"/>
              </a:ext>
            </a:extLst>
          </p:cNvPr>
          <p:cNvSpPr txBox="1"/>
          <p:nvPr/>
        </p:nvSpPr>
        <p:spPr>
          <a:xfrm>
            <a:off x="691745" y="5135266"/>
            <a:ext cx="493154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40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Показы</a:t>
            </a:r>
          </a:p>
          <a:p>
            <a:pPr marL="571500" indent="-5715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40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Клики</a:t>
            </a:r>
          </a:p>
          <a:p>
            <a:pPr marL="571500" indent="-5715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40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CTR</a:t>
            </a:r>
            <a:endParaRPr lang="ru-RU" sz="4000" b="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71500" indent="-5715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40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Бюджет</a:t>
            </a:r>
          </a:p>
          <a:p>
            <a:pPr marL="571500" indent="-5715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40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VTR</a:t>
            </a:r>
            <a:endParaRPr lang="ru-RU" sz="4000" b="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504C255-35B6-FC41-8335-5E980317130B}"/>
              </a:ext>
            </a:extLst>
          </p:cNvPr>
          <p:cNvSpPr/>
          <p:nvPr/>
        </p:nvSpPr>
        <p:spPr>
          <a:xfrm>
            <a:off x="691745" y="8131033"/>
            <a:ext cx="3600000" cy="1165367"/>
          </a:xfrm>
          <a:prstGeom prst="roundRect">
            <a:avLst>
              <a:gd name="adj" fmla="val 50000"/>
            </a:avLst>
          </a:prstGeom>
          <a:gradFill>
            <a:gsLst>
              <a:gs pos="76000">
                <a:srgbClr val="F6AA1B"/>
              </a:gs>
              <a:gs pos="100000">
                <a:srgbClr val="E27625"/>
              </a:gs>
              <a:gs pos="0">
                <a:schemeClr val="bg2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000" rtlCol="0" anchor="ctr"/>
          <a:lstStyle/>
          <a:p>
            <a:pPr algn="l"/>
            <a:r>
              <a:rPr lang="en-US" sz="3600" b="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Google Analytics</a:t>
            </a:r>
            <a:endParaRPr lang="en-US" sz="3600" b="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C31170-8D23-FD43-95C0-4FFCAE0FD17B}"/>
              </a:ext>
            </a:extLst>
          </p:cNvPr>
          <p:cNvSpPr txBox="1"/>
          <p:nvPr/>
        </p:nvSpPr>
        <p:spPr>
          <a:xfrm>
            <a:off x="691745" y="9345316"/>
            <a:ext cx="54751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40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TR</a:t>
            </a:r>
          </a:p>
          <a:p>
            <a:pPr marL="571500" indent="-5715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40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Сессии</a:t>
            </a:r>
          </a:p>
          <a:p>
            <a:pPr marL="571500" indent="-5715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40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Показатель отказов</a:t>
            </a:r>
          </a:p>
          <a:p>
            <a:pPr marL="571500" indent="-5715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40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Время на сайте</a:t>
            </a:r>
          </a:p>
          <a:p>
            <a:pPr marL="571500" indent="-5715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40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Глубина просмотра</a:t>
            </a:r>
          </a:p>
          <a:p>
            <a:pPr marL="571500" indent="-5715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40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Цели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4495800" y="4503667"/>
            <a:ext cx="2628900" cy="1516133"/>
          </a:xfrm>
          <a:prstGeom prst="straightConnector1">
            <a:avLst/>
          </a:prstGeom>
          <a:ln w="44450" cap="rnd" cmpd="sng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  <a:prstDash val="dash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495800" y="7199502"/>
            <a:ext cx="2628900" cy="1516133"/>
          </a:xfrm>
          <a:prstGeom prst="straightConnector1">
            <a:avLst/>
          </a:prstGeom>
          <a:ln w="44450" cap="rnd" cmpd="sng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  <a:prstDash val="dash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7C31170-8D23-FD43-95C0-4FFCAE0FD17B}"/>
              </a:ext>
            </a:extLst>
          </p:cNvPr>
          <p:cNvSpPr txBox="1"/>
          <p:nvPr/>
        </p:nvSpPr>
        <p:spPr>
          <a:xfrm>
            <a:off x="7251680" y="7427146"/>
            <a:ext cx="49757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4000" b="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Нет </a:t>
            </a:r>
            <a:r>
              <a:rPr lang="ru-RU" sz="40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автоматического отключения неэффективных размещений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1092296" y="6574971"/>
            <a:ext cx="1480457" cy="0"/>
          </a:xfrm>
          <a:prstGeom prst="straightConnector1">
            <a:avLst/>
          </a:prstGeom>
          <a:ln w="44450" cap="rnd" cmpd="sng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  <a:prstDash val="dash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3C766EE-D737-EB4A-89CB-4FF2AE0FDB97}"/>
              </a:ext>
            </a:extLst>
          </p:cNvPr>
          <p:cNvSpPr/>
          <p:nvPr/>
        </p:nvSpPr>
        <p:spPr>
          <a:xfrm>
            <a:off x="12958278" y="5991782"/>
            <a:ext cx="3600000" cy="1220498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FA9D1C"/>
              </a:gs>
              <a:gs pos="100000">
                <a:srgbClr val="FBD009"/>
              </a:gs>
              <a:gs pos="0">
                <a:srgbClr val="F05322"/>
              </a:gs>
            </a:gsLst>
            <a:lin ang="0" scaled="1"/>
          </a:gradFill>
          <a:ln w="44450" cap="rnd" cmpd="sng">
            <a:noFill/>
            <a:prstDash val="dash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l"/>
            <a:r>
              <a:rPr lang="en-US" sz="4800" dirty="0" err="1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Starcom</a:t>
            </a:r>
            <a:endParaRPr lang="ru-RU" sz="480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6943803" y="6574971"/>
            <a:ext cx="1480457" cy="0"/>
          </a:xfrm>
          <a:prstGeom prst="straightConnector1">
            <a:avLst/>
          </a:prstGeom>
          <a:ln w="44450" cap="rnd" cmpd="sng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  <a:prstDash val="dash"/>
            <a:tailEnd type="arrow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B7C31170-8D23-FD43-95C0-4FFCAE0FD17B}"/>
              </a:ext>
            </a:extLst>
          </p:cNvPr>
          <p:cNvSpPr txBox="1"/>
          <p:nvPr/>
        </p:nvSpPr>
        <p:spPr>
          <a:xfrm>
            <a:off x="12958278" y="7427146"/>
            <a:ext cx="546598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40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Унификация </a:t>
            </a:r>
            <a:r>
              <a:rPr lang="ru-RU" sz="4000" b="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нейминга</a:t>
            </a:r>
            <a:endParaRPr lang="en-US" sz="4000" b="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571500" indent="-5715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4000" b="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Прогноз изменения </a:t>
            </a:r>
            <a:r>
              <a:rPr lang="ru-RU" sz="40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CPA по дальнейшим </a:t>
            </a:r>
            <a:r>
              <a:rPr lang="ru-RU" sz="4000" b="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действиям</a:t>
            </a:r>
          </a:p>
          <a:p>
            <a:pPr marL="571500" indent="-5715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4000" b="0" dirty="0">
                <a:latin typeface="Segoe UI Light" panose="020B0502040204020203" pitchFamily="34" charset="0"/>
                <a:cs typeface="Segoe UI Light" panose="020B0502040204020203" pitchFamily="34" charset="0"/>
              </a:rPr>
              <a:t>Отключение неэффективных </a:t>
            </a:r>
            <a:r>
              <a:rPr lang="ru-RU" sz="4000" b="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размещений</a:t>
            </a:r>
            <a:endParaRPr lang="ru-RU" sz="4000" b="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3C766EE-D737-EB4A-89CB-4FF2AE0FDB97}"/>
              </a:ext>
            </a:extLst>
          </p:cNvPr>
          <p:cNvSpPr/>
          <p:nvPr/>
        </p:nvSpPr>
        <p:spPr>
          <a:xfrm>
            <a:off x="17385409" y="5991782"/>
            <a:ext cx="7793702" cy="1220498"/>
          </a:xfrm>
          <a:prstGeom prst="roundRect">
            <a:avLst>
              <a:gd name="adj" fmla="val 50000"/>
            </a:avLst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8800" spc="-6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-5</a:t>
            </a:r>
            <a:r>
              <a:rPr lang="ru-RU" sz="8800" spc="-6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3</a:t>
            </a:r>
            <a:r>
              <a:rPr lang="en-US" sz="8800" spc="-6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%</a:t>
            </a:r>
            <a:r>
              <a:rPr lang="ru-RU" sz="8800" spc="-6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8800" spc="-60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CPA</a:t>
            </a:r>
            <a:endParaRPr lang="ru-RU" sz="8800" spc="-600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24293A7-E844-6D4D-918C-B252919AAC5C}"/>
              </a:ext>
            </a:extLst>
          </p:cNvPr>
          <p:cNvCxnSpPr>
            <a:cxnSpLocks/>
          </p:cNvCxnSpPr>
          <p:nvPr/>
        </p:nvCxnSpPr>
        <p:spPr>
          <a:xfrm>
            <a:off x="0" y="13716000"/>
            <a:ext cx="24384000" cy="0"/>
          </a:xfrm>
          <a:prstGeom prst="line">
            <a:avLst/>
          </a:prstGeom>
          <a:ln w="63500">
            <a:gradFill flip="none" rotWithShape="1">
              <a:gsLst>
                <a:gs pos="61000">
                  <a:srgbClr val="FA9D1C"/>
                </a:gs>
                <a:gs pos="68000">
                  <a:srgbClr val="FBC90C"/>
                </a:gs>
                <a:gs pos="100000">
                  <a:srgbClr val="FBD009"/>
                </a:gs>
                <a:gs pos="34000">
                  <a:srgbClr val="FA9D1C"/>
                </a:gs>
                <a:gs pos="0">
                  <a:srgbClr val="F05322"/>
                </a:gs>
                <a:gs pos="28000">
                  <a:srgbClr val="F05322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504C255-35B6-FC41-8335-5E980317130B}"/>
              </a:ext>
            </a:extLst>
          </p:cNvPr>
          <p:cNvSpPr/>
          <p:nvPr/>
        </p:nvSpPr>
        <p:spPr>
          <a:xfrm>
            <a:off x="691745" y="3920983"/>
            <a:ext cx="3600000" cy="1165367"/>
          </a:xfrm>
          <a:prstGeom prst="roundRect">
            <a:avLst>
              <a:gd name="adj" fmla="val 50000"/>
            </a:avLst>
          </a:prstGeom>
          <a:gradFill>
            <a:gsLst>
              <a:gs pos="50000">
                <a:srgbClr val="5BB974"/>
              </a:gs>
              <a:gs pos="100000">
                <a:srgbClr val="81C995"/>
              </a:gs>
              <a:gs pos="10000">
                <a:srgbClr val="145C29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sz="5400" b="0" dirty="0" smtClean="0">
                <a:latin typeface="Segoe UI Black" panose="020B0A02040204020203" pitchFamily="34" charset="0"/>
                <a:ea typeface="Segoe UI Black" panose="020B0A02040204020203" pitchFamily="34" charset="0"/>
              </a:rPr>
              <a:t>    </a:t>
            </a:r>
            <a:r>
              <a:rPr lang="en-US" sz="5400" b="0" dirty="0" smtClean="0">
                <a:solidFill>
                  <a:schemeClr val="tx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DV360</a:t>
            </a:r>
            <a:endParaRPr lang="ru-RU" sz="5400" b="0" dirty="0">
              <a:solidFill>
                <a:schemeClr val="tx1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2770" name="Picture 2" descr="Display &amp; Video 360 Hel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465" y="4152858"/>
            <a:ext cx="701616" cy="701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7C31170-8D23-FD43-95C0-4FFCAE0FD17B}"/>
              </a:ext>
            </a:extLst>
          </p:cNvPr>
          <p:cNvSpPr txBox="1"/>
          <p:nvPr/>
        </p:nvSpPr>
        <p:spPr>
          <a:xfrm>
            <a:off x="18654228" y="7427146"/>
            <a:ext cx="66744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4000" b="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Против стандартного размещения</a:t>
            </a:r>
            <a:endParaRPr lang="ru-RU" sz="4000" b="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3" name="Picture 4" descr="App Store: Google Analytic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8780" y1="52439" x2="48780" y2="52439"/>
                        <a14:foregroundMark x1="49593" y1="67886" x2="47967" y2="72358"/>
                        <a14:foregroundMark x1="25203" y1="80081" x2="26423" y2="77236"/>
                        <a14:foregroundMark x1="54065" y1="53252" x2="50407" y2="68699"/>
                        <a14:foregroundMark x1="28455" y1="72764" x2="32520" y2="756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62" t="12235" r="16166" b="12800"/>
          <a:stretch/>
        </p:blipFill>
        <p:spPr bwMode="auto">
          <a:xfrm>
            <a:off x="904465" y="8353716"/>
            <a:ext cx="64515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54388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t="13023" r="9955" b="3754"/>
          <a:stretch/>
        </p:blipFill>
        <p:spPr>
          <a:xfrm>
            <a:off x="0" y="0"/>
            <a:ext cx="24375826" cy="13784375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0" y="0"/>
            <a:ext cx="24383999" cy="13715999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t>9</a:t>
            </a:fld>
            <a:endParaRPr lang="ru-RU"/>
          </a:p>
        </p:txBody>
      </p:sp>
      <p:sp>
        <p:nvSpPr>
          <p:cNvPr id="3" name="Rectangle 2"/>
          <p:cNvSpPr/>
          <p:nvPr/>
        </p:nvSpPr>
        <p:spPr>
          <a:xfrm>
            <a:off x="1703294" y="9036035"/>
            <a:ext cx="3854824" cy="1972235"/>
          </a:xfrm>
          <a:prstGeom prst="rect">
            <a:avLst/>
          </a:prstGeom>
          <a:solidFill>
            <a:schemeClr val="bg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703294" y="8586307"/>
            <a:ext cx="3854824" cy="2421964"/>
          </a:xfrm>
          <a:prstGeom prst="roundRect">
            <a:avLst/>
          </a:prstGeom>
          <a:solidFill>
            <a:schemeClr val="bg2">
              <a:lumMod val="75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703294" y="11008270"/>
            <a:ext cx="20063012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" name="Rounded Rectangle 8"/>
          <p:cNvSpPr/>
          <p:nvPr/>
        </p:nvSpPr>
        <p:spPr>
          <a:xfrm>
            <a:off x="6715325" y="9107006"/>
            <a:ext cx="2396725" cy="1901265"/>
          </a:xfrm>
          <a:prstGeom prst="round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15325" y="9589606"/>
            <a:ext cx="2396725" cy="141866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234686" y="9826423"/>
            <a:ext cx="2396725" cy="1181847"/>
          </a:xfrm>
          <a:prstGeom prst="roundRect">
            <a:avLst>
              <a:gd name="adj" fmla="val 25801"/>
            </a:avLst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234686" y="10224606"/>
            <a:ext cx="2396725" cy="783665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1754047" y="9468957"/>
            <a:ext cx="2396725" cy="1539314"/>
          </a:xfrm>
          <a:prstGeom prst="roundRect">
            <a:avLst>
              <a:gd name="adj" fmla="val 25801"/>
            </a:avLst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754047" y="10224606"/>
            <a:ext cx="2396725" cy="783665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4247165" y="9754705"/>
            <a:ext cx="2396725" cy="1253565"/>
          </a:xfrm>
          <a:prstGeom prst="roundRect">
            <a:avLst>
              <a:gd name="adj" fmla="val 25801"/>
            </a:avLst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247165" y="10224606"/>
            <a:ext cx="2396725" cy="783665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6759335" y="9951556"/>
            <a:ext cx="2396725" cy="1056714"/>
          </a:xfrm>
          <a:prstGeom prst="roundRect">
            <a:avLst>
              <a:gd name="adj" fmla="val 25801"/>
            </a:avLst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759335" y="10224606"/>
            <a:ext cx="2396725" cy="783665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9271505" y="10787888"/>
            <a:ext cx="2396725" cy="220382"/>
          </a:xfrm>
          <a:prstGeom prst="roundRect">
            <a:avLst>
              <a:gd name="adj" fmla="val 25801"/>
            </a:avLst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271505" y="10904056"/>
            <a:ext cx="2396725" cy="104215"/>
          </a:xfrm>
          <a:prstGeom prst="rect">
            <a:avLst/>
          </a:prstGeom>
          <a:solidFill>
            <a:srgbClr val="00B05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7881005" y="8728807"/>
            <a:ext cx="2608716" cy="287375"/>
          </a:xfrm>
          <a:prstGeom prst="line">
            <a:avLst/>
          </a:prstGeom>
          <a:noFill/>
          <a:ln w="57150" cap="flat">
            <a:solidFill>
              <a:schemeClr val="bg1"/>
            </a:solidFill>
            <a:prstDash val="solid"/>
            <a:miter lim="400000"/>
            <a:headEnd type="oval" w="lg" len="lg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Straight Connector 25"/>
          <p:cNvCxnSpPr/>
          <p:nvPr/>
        </p:nvCxnSpPr>
        <p:spPr>
          <a:xfrm flipV="1">
            <a:off x="10417175" y="8820150"/>
            <a:ext cx="2536170" cy="196032"/>
          </a:xfrm>
          <a:prstGeom prst="line">
            <a:avLst/>
          </a:prstGeom>
          <a:noFill/>
          <a:ln w="57150" cap="flat">
            <a:solidFill>
              <a:schemeClr val="bg1"/>
            </a:solidFill>
            <a:prstDash val="solid"/>
            <a:miter lim="400000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8" name="Straight Connector 27"/>
          <p:cNvCxnSpPr/>
          <p:nvPr/>
        </p:nvCxnSpPr>
        <p:spPr>
          <a:xfrm flipV="1">
            <a:off x="12953345" y="8586307"/>
            <a:ext cx="2508250" cy="233843"/>
          </a:xfrm>
          <a:prstGeom prst="line">
            <a:avLst/>
          </a:prstGeom>
          <a:noFill/>
          <a:ln w="57150" cap="flat">
            <a:solidFill>
              <a:schemeClr val="bg1"/>
            </a:solidFill>
            <a:prstDash val="solid"/>
            <a:miter lim="400000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Connector 29"/>
          <p:cNvCxnSpPr/>
          <p:nvPr/>
        </p:nvCxnSpPr>
        <p:spPr>
          <a:xfrm flipV="1">
            <a:off x="15461595" y="8391525"/>
            <a:ext cx="2536170" cy="194782"/>
          </a:xfrm>
          <a:prstGeom prst="line">
            <a:avLst/>
          </a:prstGeom>
          <a:noFill/>
          <a:ln w="57150" cap="flat">
            <a:solidFill>
              <a:schemeClr val="bg1"/>
            </a:solidFill>
            <a:prstDash val="solid"/>
            <a:miter lim="400000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2" name="Straight Connector 31"/>
          <p:cNvCxnSpPr/>
          <p:nvPr/>
        </p:nvCxnSpPr>
        <p:spPr>
          <a:xfrm flipV="1">
            <a:off x="18059400" y="7947110"/>
            <a:ext cx="2451100" cy="444415"/>
          </a:xfrm>
          <a:prstGeom prst="line">
            <a:avLst/>
          </a:prstGeom>
          <a:noFill/>
          <a:ln w="57150" cap="flat">
            <a:solidFill>
              <a:schemeClr val="bg1"/>
            </a:solidFill>
            <a:prstDash val="solid"/>
            <a:miter lim="400000"/>
            <a:tailEnd type="oval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7" name="TextBox 2"/>
          <p:cNvSpPr txBox="1"/>
          <p:nvPr/>
        </p:nvSpPr>
        <p:spPr>
          <a:xfrm>
            <a:off x="12070695" y="7458720"/>
            <a:ext cx="1765300" cy="1051825"/>
          </a:xfrm>
          <a:prstGeom prst="rect">
            <a:avLst/>
          </a:prstGeom>
        </p:spPr>
        <p:txBody>
          <a:bodyPr wrap="none" rtlCol="0" anchor="ctr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hangingPunct="1">
              <a:lnSpc>
                <a:spcPct val="80000"/>
              </a:lnSpc>
            </a:pPr>
            <a:r>
              <a:rPr lang="en-US" sz="5400" b="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0,3</a:t>
            </a:r>
            <a:r>
              <a:rPr lang="en-US" sz="5400" b="0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algn="ctr" hangingPunct="1">
              <a:lnSpc>
                <a:spcPct val="80000"/>
              </a:lnSpc>
            </a:pPr>
            <a:r>
              <a:rPr lang="en-US" sz="5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CPA</a:t>
            </a:r>
            <a:endParaRPr lang="en-US" sz="5400" b="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8" name="TextBox 3"/>
          <p:cNvSpPr txBox="1"/>
          <p:nvPr/>
        </p:nvSpPr>
        <p:spPr>
          <a:xfrm>
            <a:off x="9535178" y="7576112"/>
            <a:ext cx="1765300" cy="1051825"/>
          </a:xfrm>
          <a:prstGeom prst="rect">
            <a:avLst/>
          </a:prstGeom>
        </p:spPr>
        <p:txBody>
          <a:bodyPr wrap="none" rtlCol="0" anchor="ctr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hangingPunct="1">
              <a:lnSpc>
                <a:spcPct val="80000"/>
              </a:lnSpc>
            </a:pPr>
            <a:r>
              <a:rPr lang="en-US" sz="5400" b="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0,25</a:t>
            </a:r>
            <a:r>
              <a:rPr lang="en-US" sz="5400" b="0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algn="ctr" hangingPunct="1">
              <a:lnSpc>
                <a:spcPct val="80000"/>
              </a:lnSpc>
            </a:pPr>
            <a:r>
              <a:rPr lang="en-US" sz="5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CPA</a:t>
            </a:r>
            <a:endParaRPr lang="en-US" sz="5400" b="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9" name="TextBox 4"/>
          <p:cNvSpPr txBox="1"/>
          <p:nvPr/>
        </p:nvSpPr>
        <p:spPr>
          <a:xfrm>
            <a:off x="14560357" y="7008570"/>
            <a:ext cx="1765300" cy="1051825"/>
          </a:xfrm>
          <a:prstGeom prst="rect">
            <a:avLst/>
          </a:prstGeom>
        </p:spPr>
        <p:txBody>
          <a:bodyPr wrap="none" rtlCol="0" anchor="ctr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hangingPunct="1">
              <a:lnSpc>
                <a:spcPct val="80000"/>
              </a:lnSpc>
            </a:pPr>
            <a:r>
              <a:rPr lang="en-US" sz="5400" b="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0,33</a:t>
            </a:r>
            <a:r>
              <a:rPr lang="en-US" sz="5400" b="0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algn="ctr" hangingPunct="1">
              <a:lnSpc>
                <a:spcPct val="80000"/>
              </a:lnSpc>
            </a:pPr>
            <a:r>
              <a:rPr lang="en-US" sz="5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CPA</a:t>
            </a:r>
            <a:endParaRPr lang="en-US" sz="5400" b="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0" name="TextBox 5"/>
          <p:cNvSpPr txBox="1"/>
          <p:nvPr/>
        </p:nvSpPr>
        <p:spPr>
          <a:xfrm>
            <a:off x="17076155" y="6788755"/>
            <a:ext cx="1765300" cy="1051825"/>
          </a:xfrm>
          <a:prstGeom prst="rect">
            <a:avLst/>
          </a:prstGeom>
        </p:spPr>
        <p:txBody>
          <a:bodyPr wrap="none" rtlCol="0" anchor="ctr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hangingPunct="1">
              <a:lnSpc>
                <a:spcPct val="80000"/>
              </a:lnSpc>
            </a:pPr>
            <a:r>
              <a:rPr lang="en-US" sz="5400" b="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0,37</a:t>
            </a:r>
            <a:r>
              <a:rPr lang="en-US" sz="5400" b="0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algn="ctr" hangingPunct="1">
              <a:lnSpc>
                <a:spcPct val="80000"/>
              </a:lnSpc>
            </a:pPr>
            <a:r>
              <a:rPr lang="en-US" sz="5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CPA</a:t>
            </a:r>
            <a:endParaRPr lang="en-US" sz="5400" b="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1" name="TextBox 6"/>
          <p:cNvSpPr txBox="1"/>
          <p:nvPr/>
        </p:nvSpPr>
        <p:spPr>
          <a:xfrm>
            <a:off x="19573811" y="6366274"/>
            <a:ext cx="1765300" cy="1051825"/>
          </a:xfrm>
          <a:prstGeom prst="rect">
            <a:avLst/>
          </a:prstGeom>
        </p:spPr>
        <p:txBody>
          <a:bodyPr wrap="none" rtlCol="0" anchor="ctr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hangingPunct="1">
              <a:lnSpc>
                <a:spcPct val="80000"/>
              </a:lnSpc>
            </a:pPr>
            <a:r>
              <a:rPr lang="en-US" sz="5400" b="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0,47</a:t>
            </a:r>
            <a:r>
              <a:rPr lang="en-US" sz="5400" b="0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algn="ctr" hangingPunct="1">
              <a:lnSpc>
                <a:spcPct val="80000"/>
              </a:lnSpc>
            </a:pPr>
            <a:r>
              <a:rPr lang="en-US" sz="5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CPA</a:t>
            </a:r>
            <a:endParaRPr lang="en-US" sz="5400" b="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3500026" y="3844139"/>
            <a:ext cx="261360" cy="261360"/>
          </a:xfrm>
          <a:prstGeom prst="ellipse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Segoe UI Light" panose="020B0502040204020203" pitchFamily="34" charset="0"/>
              <a:ea typeface="+mn-ea"/>
              <a:cs typeface="Segoe UI Light" panose="020B0502040204020203" pitchFamily="34" charset="0"/>
              <a:sym typeface="Helvetica Neue Medium"/>
            </a:endParaRPr>
          </a:p>
        </p:txBody>
      </p:sp>
      <p:sp>
        <p:nvSpPr>
          <p:cNvPr id="61" name="TextBox 1"/>
          <p:cNvSpPr txBox="1"/>
          <p:nvPr/>
        </p:nvSpPr>
        <p:spPr>
          <a:xfrm>
            <a:off x="2748056" y="4386853"/>
            <a:ext cx="1765300" cy="1051825"/>
          </a:xfrm>
          <a:prstGeom prst="rect">
            <a:avLst/>
          </a:prstGeom>
        </p:spPr>
        <p:txBody>
          <a:bodyPr wrap="none" rtlCol="0" anchor="ctr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hangingPunct="1">
              <a:lnSpc>
                <a:spcPct val="80000"/>
              </a:lnSpc>
            </a:pPr>
            <a:r>
              <a:rPr lang="en-US" sz="5400" b="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1,0</a:t>
            </a:r>
            <a:r>
              <a:rPr lang="en-US" sz="5400" b="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algn="ctr" hangingPunct="1">
              <a:lnSpc>
                <a:spcPct val="80000"/>
              </a:lnSpc>
            </a:pPr>
            <a:r>
              <a:rPr lang="en-US" sz="5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CPA</a:t>
            </a:r>
            <a:endParaRPr lang="en-US" sz="5400" b="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626699" y="11419202"/>
            <a:ext cx="5501014" cy="914400"/>
          </a:xfrm>
          <a:prstGeom prst="rect">
            <a:avLst/>
          </a:prstGeom>
        </p:spPr>
        <p:txBody>
          <a:bodyPr wrap="none" rtlCol="0" anchor="ctr" anchorCtr="0">
            <a:noAutofit/>
          </a:bodyPr>
          <a:lstStyle/>
          <a:p>
            <a:pPr algn="l" hangingPunct="1"/>
            <a:r>
              <a:rPr lang="ru-RU" sz="5400" b="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Стандартное </a:t>
            </a:r>
          </a:p>
          <a:p>
            <a:pPr algn="l" hangingPunct="1"/>
            <a:r>
              <a:rPr lang="ru-RU" sz="5400" b="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размещение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701618" y="11419202"/>
            <a:ext cx="5501014" cy="914400"/>
          </a:xfrm>
          <a:prstGeom prst="rect">
            <a:avLst/>
          </a:prstGeom>
        </p:spPr>
        <p:txBody>
          <a:bodyPr wrap="none" rtlCol="0" anchor="ctr" anchorCtr="0">
            <a:noAutofit/>
          </a:bodyPr>
          <a:lstStyle/>
          <a:p>
            <a:pPr algn="l" hangingPunct="1"/>
            <a:r>
              <a:rPr lang="ru-RU" sz="5400" b="0" dirty="0" smtClean="0">
                <a:solidFill>
                  <a:schemeClr val="tx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Размещение с динамическим креативом</a:t>
            </a:r>
          </a:p>
        </p:txBody>
      </p:sp>
      <p:sp>
        <p:nvSpPr>
          <p:cNvPr id="75" name="Title 3"/>
          <p:cNvSpPr>
            <a:spLocks noGrp="1"/>
          </p:cNvSpPr>
          <p:nvPr>
            <p:ph type="title"/>
          </p:nvPr>
        </p:nvSpPr>
        <p:spPr>
          <a:xfrm>
            <a:off x="691744" y="675352"/>
            <a:ext cx="22479152" cy="2341635"/>
          </a:xfrm>
        </p:spPr>
        <p:txBody>
          <a:bodyPr/>
          <a:lstStyle/>
          <a:p>
            <a:r>
              <a:rPr lang="ru-RU" sz="8000" dirty="0" smtClean="0">
                <a:solidFill>
                  <a:schemeClr val="bg1"/>
                </a:solidFill>
              </a:rPr>
              <a:t>На последних неделях </a:t>
            </a:r>
            <a:r>
              <a:rPr lang="en-US" sz="8000" dirty="0" smtClean="0">
                <a:solidFill>
                  <a:schemeClr val="bg1"/>
                </a:solidFill>
              </a:rPr>
              <a:t>CPA</a:t>
            </a:r>
            <a:r>
              <a:rPr lang="ru-RU" sz="8000" dirty="0">
                <a:solidFill>
                  <a:schemeClr val="bg1"/>
                </a:solidFill>
              </a:rPr>
              <a:t> растет, </a:t>
            </a:r>
            <a:r>
              <a:rPr lang="ru-RU" sz="8000" dirty="0" smtClean="0">
                <a:solidFill>
                  <a:schemeClr val="bg1"/>
                </a:solidFill>
              </a:rPr>
              <a:t>что связано </a:t>
            </a:r>
            <a:r>
              <a:rPr lang="ru-RU" sz="8000" dirty="0">
                <a:solidFill>
                  <a:schemeClr val="bg1"/>
                </a:solidFill>
              </a:rPr>
              <a:t>с </a:t>
            </a:r>
            <a:r>
              <a:rPr lang="ru-RU" sz="8000" dirty="0" smtClean="0">
                <a:solidFill>
                  <a:schemeClr val="bg1"/>
                </a:solidFill>
              </a:rPr>
              <a:t>исчерпанием </a:t>
            </a:r>
            <a:r>
              <a:rPr lang="ru-RU" sz="8000" dirty="0">
                <a:solidFill>
                  <a:schemeClr val="bg1"/>
                </a:solidFill>
              </a:rPr>
              <a:t>заинтересованных пользователей среди аудитории</a:t>
            </a:r>
            <a:br>
              <a:rPr lang="ru-RU" sz="8000" dirty="0">
                <a:solidFill>
                  <a:schemeClr val="bg1"/>
                </a:solidFill>
              </a:rPr>
            </a:br>
            <a:endParaRPr lang="ru-RU" sz="8000" dirty="0">
              <a:solidFill>
                <a:schemeClr val="bg1"/>
              </a:solidFill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1703294" y="11037767"/>
            <a:ext cx="20337556" cy="0"/>
          </a:xfrm>
          <a:prstGeom prst="line">
            <a:avLst/>
          </a:prstGeom>
          <a:noFill/>
          <a:ln w="50800" cap="flat">
            <a:solidFill>
              <a:schemeClr val="bg1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2" name="TextBox 51"/>
          <p:cNvSpPr txBox="1"/>
          <p:nvPr/>
        </p:nvSpPr>
        <p:spPr>
          <a:xfrm>
            <a:off x="1626699" y="11448699"/>
            <a:ext cx="5501014" cy="914400"/>
          </a:xfrm>
          <a:prstGeom prst="rect">
            <a:avLst/>
          </a:prstGeom>
        </p:spPr>
        <p:txBody>
          <a:bodyPr wrap="none" rtlCol="0" anchor="ctr" anchorCtr="0">
            <a:noAutofit/>
          </a:bodyPr>
          <a:lstStyle/>
          <a:p>
            <a:pPr algn="l" hangingPunct="1"/>
            <a:r>
              <a:rPr lang="ru-RU" sz="5400" b="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Стандартное </a:t>
            </a:r>
          </a:p>
          <a:p>
            <a:pPr algn="l" hangingPunct="1"/>
            <a:r>
              <a:rPr lang="ru-RU" sz="5400" b="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размещение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701618" y="11448699"/>
            <a:ext cx="5501014" cy="914400"/>
          </a:xfrm>
          <a:prstGeom prst="rect">
            <a:avLst/>
          </a:prstGeom>
        </p:spPr>
        <p:txBody>
          <a:bodyPr wrap="none" rtlCol="0" anchor="ctr" anchorCtr="0">
            <a:noAutofit/>
          </a:bodyPr>
          <a:lstStyle/>
          <a:p>
            <a:pPr algn="l" hangingPunct="1"/>
            <a:r>
              <a:rPr lang="ru-RU" sz="5400" b="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Размещение с динамическим креативом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65BDC81-7E22-F84C-A73B-16176C0024FB}"/>
              </a:ext>
            </a:extLst>
          </p:cNvPr>
          <p:cNvSpPr txBox="1"/>
          <p:nvPr/>
        </p:nvSpPr>
        <p:spPr>
          <a:xfrm>
            <a:off x="11754046" y="3921338"/>
            <a:ext cx="11067853" cy="1446550"/>
          </a:xfrm>
          <a:prstGeom prst="rect">
            <a:avLst/>
          </a:prstGeom>
        </p:spPr>
        <p:txBody>
          <a:bodyPr wrap="square" rtlCol="0" anchor="t" anchorCtr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 hangingPunct="1">
              <a:defRPr sz="5400" b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z="4400" dirty="0"/>
              <a:t>Активное отключение менее эффективных </a:t>
            </a:r>
            <a:r>
              <a:rPr lang="ru-RU" sz="4400" dirty="0" smtClean="0"/>
              <a:t>креативов</a:t>
            </a:r>
            <a:endParaRPr lang="ru-RU" sz="4400" dirty="0"/>
          </a:p>
        </p:txBody>
      </p:sp>
      <p:sp>
        <p:nvSpPr>
          <p:cNvPr id="56" name="TextBox 1"/>
          <p:cNvSpPr txBox="1"/>
          <p:nvPr/>
        </p:nvSpPr>
        <p:spPr>
          <a:xfrm>
            <a:off x="7040937" y="7360825"/>
            <a:ext cx="1765300" cy="1051825"/>
          </a:xfrm>
          <a:prstGeom prst="rect">
            <a:avLst/>
          </a:prstGeom>
        </p:spPr>
        <p:txBody>
          <a:bodyPr wrap="none" rtlCol="0" anchor="ctr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hangingPunct="1">
              <a:lnSpc>
                <a:spcPct val="80000"/>
              </a:lnSpc>
            </a:pPr>
            <a:r>
              <a:rPr lang="en-US" sz="5400" b="0" dirty="0" smtClean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0,29</a:t>
            </a:r>
            <a:r>
              <a:rPr lang="en-US" sz="5400" b="0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  <a:p>
            <a:pPr algn="ctr" hangingPunct="1">
              <a:lnSpc>
                <a:spcPct val="80000"/>
              </a:lnSpc>
            </a:pPr>
            <a:r>
              <a:rPr lang="en-US" sz="54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CPA</a:t>
            </a:r>
            <a:endParaRPr lang="en-US" sz="5400" b="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21993289" y="12517410"/>
            <a:ext cx="1827470" cy="854411"/>
            <a:chOff x="21993289" y="12517410"/>
            <a:chExt cx="1827470" cy="854411"/>
          </a:xfrm>
        </p:grpSpPr>
        <p:sp>
          <p:nvSpPr>
            <p:cNvPr id="41" name="Oval 40"/>
            <p:cNvSpPr/>
            <p:nvPr userDrawn="1"/>
          </p:nvSpPr>
          <p:spPr>
            <a:xfrm>
              <a:off x="22002080" y="12517410"/>
              <a:ext cx="758578" cy="758578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43EA681C-F3F6-7349-B881-781F04FD32B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98" r="28843" b="26175"/>
            <a:stretch/>
          </p:blipFill>
          <p:spPr>
            <a:xfrm>
              <a:off x="21993289" y="12525673"/>
              <a:ext cx="776161" cy="715723"/>
            </a:xfrm>
            <a:prstGeom prst="rect">
              <a:avLst/>
            </a:prstGeom>
          </p:spPr>
        </p:pic>
        <p:sp>
          <p:nvSpPr>
            <p:cNvPr id="55" name="Oval 54"/>
            <p:cNvSpPr/>
            <p:nvPr userDrawn="1"/>
          </p:nvSpPr>
          <p:spPr>
            <a:xfrm>
              <a:off x="23062181" y="12517410"/>
              <a:ext cx="758578" cy="758578"/>
            </a:xfrm>
            <a:prstGeom prst="ellipse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ctr">
              <a:no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ru-RU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2BCCFA6-35B0-9F4F-88AC-BC6EE7E29E4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905" b="-22522"/>
            <a:stretch/>
          </p:blipFill>
          <p:spPr>
            <a:xfrm>
              <a:off x="23125791" y="12564862"/>
              <a:ext cx="669741" cy="806959"/>
            </a:xfrm>
            <a:prstGeom prst="rect">
              <a:avLst/>
            </a:prstGeom>
          </p:spPr>
        </p:pic>
      </p:grpSp>
      <p:sp>
        <p:nvSpPr>
          <p:cNvPr id="46" name="TextBox 45"/>
          <p:cNvSpPr txBox="1"/>
          <p:nvPr/>
        </p:nvSpPr>
        <p:spPr>
          <a:xfrm>
            <a:off x="19271505" y="9690409"/>
            <a:ext cx="914400" cy="914400"/>
          </a:xfrm>
          <a:prstGeom prst="rect">
            <a:avLst/>
          </a:prstGeom>
        </p:spPr>
        <p:txBody>
          <a:bodyPr wrap="none" rtlCol="0" anchor="ctr" anchorCtr="0">
            <a:noAutofit/>
          </a:bodyPr>
          <a:lstStyle/>
          <a:p>
            <a:pPr algn="l" hangingPunct="1"/>
            <a:r>
              <a:rPr lang="ru-RU" sz="3600" b="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Объем конверсий</a:t>
            </a:r>
          </a:p>
        </p:txBody>
      </p:sp>
    </p:spTree>
    <p:extLst>
      <p:ext uri="{BB962C8B-B14F-4D97-AF65-F5344CB8AC3E}">
        <p14:creationId xmlns:p14="http://schemas.microsoft.com/office/powerpoint/2010/main" val="3445107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05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no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 dirty="0">
            <a:ln>
              <a:noFill/>
            </a:ln>
            <a:solidFill>
              <a:schemeClr val="bg1"/>
            </a:solidFill>
            <a:effectLst/>
            <a:uFillTx/>
            <a:latin typeface="Segoe UI Light" panose="020B0502040204020203" pitchFamily="34" charset="0"/>
            <a:ea typeface="+mn-ea"/>
            <a:cs typeface="Segoe UI Light" panose="020B0502040204020203" pitchFamily="34" charset="0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wrap="none" rtlCol="0" anchor="ctr" anchorCtr="0">
        <a:noAutofit/>
      </a:bodyPr>
      <a:lstStyle>
        <a:defPPr algn="l" hangingPunct="1">
          <a:defRPr sz="3600" b="0" dirty="0" smtClean="0">
            <a:solidFill>
              <a:srgbClr val="00B050"/>
            </a:solidFill>
            <a:latin typeface="Segoe UI Light" panose="020B0502040204020203" pitchFamily="34" charset="0"/>
            <a:cs typeface="Segoe UI Light" panose="020B0502040204020203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05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no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 dirty="0">
            <a:ln>
              <a:noFill/>
            </a:ln>
            <a:solidFill>
              <a:schemeClr val="bg1"/>
            </a:solidFill>
            <a:effectLst/>
            <a:uFillTx/>
            <a:latin typeface="Segoe UI Light" panose="020B0502040204020203" pitchFamily="34" charset="0"/>
            <a:ea typeface="+mn-ea"/>
            <a:cs typeface="Segoe UI Light" panose="020B0502040204020203" pitchFamily="34" charset="0"/>
            <a:sym typeface="Helvetica Neue Medium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/>
      <a:bodyPr wrap="none" rtlCol="0" anchor="ctr" anchorCtr="0">
        <a:noAutofit/>
      </a:bodyPr>
      <a:lstStyle>
        <a:defPPr algn="l" hangingPunct="1">
          <a:defRPr sz="3600" b="0" dirty="0" smtClean="0">
            <a:solidFill>
              <a:srgbClr val="00B050"/>
            </a:solidFill>
            <a:latin typeface="Segoe UI Light" panose="020B0502040204020203" pitchFamily="34" charset="0"/>
            <a:cs typeface="Segoe UI Light" panose="020B0502040204020203" pitchFamily="34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2166</TotalTime>
  <Words>871</Words>
  <Application>Microsoft Office PowerPoint</Application>
  <PresentationFormat>Custom</PresentationFormat>
  <Paragraphs>147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Arial</vt:lpstr>
      <vt:lpstr>Calibri</vt:lpstr>
      <vt:lpstr>ClanPro-Black</vt:lpstr>
      <vt:lpstr>Helvetica Light</vt:lpstr>
      <vt:lpstr>Helvetica Neue</vt:lpstr>
      <vt:lpstr>Helvetica Neue Medium</vt:lpstr>
      <vt:lpstr>Segoe UI Black</vt:lpstr>
      <vt:lpstr>Segoe UI Light</vt:lpstr>
      <vt:lpstr>Segoe UI Semibold</vt:lpstr>
      <vt:lpstr>Wingdings</vt:lpstr>
      <vt:lpstr>White</vt:lpstr>
      <vt:lpstr>1_White</vt:lpstr>
      <vt:lpstr>PowerPoint Presentation</vt:lpstr>
      <vt:lpstr>PowerPoint Presentation</vt:lpstr>
      <vt:lpstr>PowerPoint Presentation</vt:lpstr>
      <vt:lpstr>Почему  DCO?</vt:lpstr>
      <vt:lpstr>PowerPoint Presentation</vt:lpstr>
      <vt:lpstr>PowerPoint Presentation</vt:lpstr>
      <vt:lpstr>В первые 2 недели нам удалось добиться снижения цены ≥2,5 раза</vt:lpstr>
      <vt:lpstr>Процесс составления отчета</vt:lpstr>
      <vt:lpstr>На последних неделях CPA растет, что связано с исчерпанием заинтересованных пользователей среди аудитории </vt:lpstr>
      <vt:lpstr>Результаты: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Visa presentation  title</dc:title>
  <dc:creator>Bothisatva</dc:creator>
  <cp:lastModifiedBy>Valeriy Bulygin</cp:lastModifiedBy>
  <cp:revision>845</cp:revision>
  <dcterms:modified xsi:type="dcterms:W3CDTF">2020-04-16T07:51:28Z</dcterms:modified>
</cp:coreProperties>
</file>